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2.xml" ContentType="application/inkml+xml"/>
  <Override PartName="/ppt/ink/ink13.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8" r:id="rId3"/>
    <p:sldId id="259" r:id="rId4"/>
    <p:sldId id="260" r:id="rId5"/>
    <p:sldId id="261" r:id="rId6"/>
    <p:sldId id="267" r:id="rId7"/>
    <p:sldId id="268" r:id="rId8"/>
    <p:sldId id="269" r:id="rId9"/>
    <p:sldId id="262" r:id="rId10"/>
    <p:sldId id="263" r:id="rId11"/>
    <p:sldId id="264" r:id="rId12"/>
    <p:sldId id="265" r:id="rId13"/>
    <p:sldId id="266"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493CF1-F488-44E5-B185-9B8DD6E80BF8}" v="38" dt="2023-04-13T22:10:36.9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115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anne Goen" userId="6a7c9dca-ae3d-4bb9-acfa-7e3fd757126e" providerId="ADAL" clId="{07493CF1-F488-44E5-B185-9B8DD6E80BF8}"/>
    <pc:docChg chg="undo custSel addSld delSld modSld addMainMaster delMainMaster">
      <pc:chgData name="Deanne Goen" userId="6a7c9dca-ae3d-4bb9-acfa-7e3fd757126e" providerId="ADAL" clId="{07493CF1-F488-44E5-B185-9B8DD6E80BF8}" dt="2023-04-13T22:13:36.144" v="4932" actId="20577"/>
      <pc:docMkLst>
        <pc:docMk/>
      </pc:docMkLst>
      <pc:sldChg chg="addSp delSp modSp new mod setBg modClrScheme chgLayout">
        <pc:chgData name="Deanne Goen" userId="6a7c9dca-ae3d-4bb9-acfa-7e3fd757126e" providerId="ADAL" clId="{07493CF1-F488-44E5-B185-9B8DD6E80BF8}" dt="2023-04-13T21:45:24.713" v="4452" actId="9405"/>
        <pc:sldMkLst>
          <pc:docMk/>
          <pc:sldMk cId="3332809549" sldId="256"/>
        </pc:sldMkLst>
        <pc:spChg chg="mod">
          <ac:chgData name="Deanne Goen" userId="6a7c9dca-ae3d-4bb9-acfa-7e3fd757126e" providerId="ADAL" clId="{07493CF1-F488-44E5-B185-9B8DD6E80BF8}" dt="2023-04-04T20:18:02.007" v="1094" actId="692"/>
          <ac:spMkLst>
            <pc:docMk/>
            <pc:sldMk cId="3332809549" sldId="256"/>
            <ac:spMk id="2" creationId="{CDDCB8BD-1E1D-2B4C-FA4A-2D7A42140E36}"/>
          </ac:spMkLst>
        </pc:spChg>
        <pc:spChg chg="mod">
          <ac:chgData name="Deanne Goen" userId="6a7c9dca-ae3d-4bb9-acfa-7e3fd757126e" providerId="ADAL" clId="{07493CF1-F488-44E5-B185-9B8DD6E80BF8}" dt="2023-04-04T20:17:27.031" v="1089" actId="20577"/>
          <ac:spMkLst>
            <pc:docMk/>
            <pc:sldMk cId="3332809549" sldId="256"/>
            <ac:spMk id="3" creationId="{02C7A822-D6C8-7ABC-622E-A837A67E138C}"/>
          </ac:spMkLst>
        </pc:spChg>
        <pc:spChg chg="add mod">
          <ac:chgData name="Deanne Goen" userId="6a7c9dca-ae3d-4bb9-acfa-7e3fd757126e" providerId="ADAL" clId="{07493CF1-F488-44E5-B185-9B8DD6E80BF8}" dt="2023-04-10T18:43:21.820" v="2052" actId="1076"/>
          <ac:spMkLst>
            <pc:docMk/>
            <pc:sldMk cId="3332809549" sldId="256"/>
            <ac:spMk id="4" creationId="{F3365A65-E468-7B59-FE6D-34ECC1A93BB6}"/>
          </ac:spMkLst>
        </pc:spChg>
        <pc:spChg chg="add del">
          <ac:chgData name="Deanne Goen" userId="6a7c9dca-ae3d-4bb9-acfa-7e3fd757126e" providerId="ADAL" clId="{07493CF1-F488-44E5-B185-9B8DD6E80BF8}" dt="2023-04-04T19:32:32.280" v="558" actId="26606"/>
          <ac:spMkLst>
            <pc:docMk/>
            <pc:sldMk cId="3332809549" sldId="256"/>
            <ac:spMk id="9" creationId="{99D89EBB-72B3-43C9-BAA0-C3D3A97AD3AC}"/>
          </ac:spMkLst>
        </pc:spChg>
        <pc:spChg chg="add del">
          <ac:chgData name="Deanne Goen" userId="6a7c9dca-ae3d-4bb9-acfa-7e3fd757126e" providerId="ADAL" clId="{07493CF1-F488-44E5-B185-9B8DD6E80BF8}" dt="2023-04-04T19:32:32.280" v="558" actId="26606"/>
          <ac:spMkLst>
            <pc:docMk/>
            <pc:sldMk cId="3332809549" sldId="256"/>
            <ac:spMk id="11" creationId="{5A6BA549-E7EA-4091-94B3-7B2B3044E387}"/>
          </ac:spMkLst>
        </pc:spChg>
        <pc:spChg chg="add del">
          <ac:chgData name="Deanne Goen" userId="6a7c9dca-ae3d-4bb9-acfa-7e3fd757126e" providerId="ADAL" clId="{07493CF1-F488-44E5-B185-9B8DD6E80BF8}" dt="2023-04-04T19:32:32.280" v="558" actId="26606"/>
          <ac:spMkLst>
            <pc:docMk/>
            <pc:sldMk cId="3332809549" sldId="256"/>
            <ac:spMk id="23" creationId="{613F3963-915E-4812-8B39-BE6EA7CC82DA}"/>
          </ac:spMkLst>
        </pc:spChg>
        <pc:spChg chg="add">
          <ac:chgData name="Deanne Goen" userId="6a7c9dca-ae3d-4bb9-acfa-7e3fd757126e" providerId="ADAL" clId="{07493CF1-F488-44E5-B185-9B8DD6E80BF8}" dt="2023-04-04T19:32:32.327" v="559" actId="26606"/>
          <ac:spMkLst>
            <pc:docMk/>
            <pc:sldMk cId="3332809549" sldId="256"/>
            <ac:spMk id="43" creationId="{A173122F-D466-4F08-90FA-0038F7AC214A}"/>
          </ac:spMkLst>
        </pc:spChg>
        <pc:spChg chg="add">
          <ac:chgData name="Deanne Goen" userId="6a7c9dca-ae3d-4bb9-acfa-7e3fd757126e" providerId="ADAL" clId="{07493CF1-F488-44E5-B185-9B8DD6E80BF8}" dt="2023-04-04T19:32:32.327" v="559" actId="26606"/>
          <ac:spMkLst>
            <pc:docMk/>
            <pc:sldMk cId="3332809549" sldId="256"/>
            <ac:spMk id="44" creationId="{33F2B4F9-421B-46F9-A5C1-235873782449}"/>
          </ac:spMkLst>
        </pc:spChg>
        <pc:grpChg chg="add del">
          <ac:chgData name="Deanne Goen" userId="6a7c9dca-ae3d-4bb9-acfa-7e3fd757126e" providerId="ADAL" clId="{07493CF1-F488-44E5-B185-9B8DD6E80BF8}" dt="2023-04-04T19:32:32.280" v="558" actId="26606"/>
          <ac:grpSpMkLst>
            <pc:docMk/>
            <pc:sldMk cId="3332809549" sldId="256"/>
            <ac:grpSpMk id="13" creationId="{C8F3AECA-1E28-4DB0-901D-747B827596E9}"/>
          </ac:grpSpMkLst>
        </pc:grpChg>
        <pc:grpChg chg="add del">
          <ac:chgData name="Deanne Goen" userId="6a7c9dca-ae3d-4bb9-acfa-7e3fd757126e" providerId="ADAL" clId="{07493CF1-F488-44E5-B185-9B8DD6E80BF8}" dt="2023-04-04T19:32:32.280" v="558" actId="26606"/>
          <ac:grpSpMkLst>
            <pc:docMk/>
            <pc:sldMk cId="3332809549" sldId="256"/>
            <ac:grpSpMk id="18" creationId="{3214C51D-3B74-4CCB-82B8-A184460FCAA2}"/>
          </ac:grpSpMkLst>
        </pc:grpChg>
        <pc:grpChg chg="add">
          <ac:chgData name="Deanne Goen" userId="6a7c9dca-ae3d-4bb9-acfa-7e3fd757126e" providerId="ADAL" clId="{07493CF1-F488-44E5-B185-9B8DD6E80BF8}" dt="2023-04-04T19:32:32.327" v="559" actId="26606"/>
          <ac:grpSpMkLst>
            <pc:docMk/>
            <pc:sldMk cId="3332809549" sldId="256"/>
            <ac:grpSpMk id="45" creationId="{35C33D14-2894-4D0B-A680-525CBB789993}"/>
          </ac:grpSpMkLst>
        </pc:grpChg>
        <pc:picChg chg="add del">
          <ac:chgData name="Deanne Goen" userId="6a7c9dca-ae3d-4bb9-acfa-7e3fd757126e" providerId="ADAL" clId="{07493CF1-F488-44E5-B185-9B8DD6E80BF8}" dt="2023-04-04T19:32:32.280" v="558" actId="26606"/>
          <ac:picMkLst>
            <pc:docMk/>
            <pc:sldMk cId="3332809549" sldId="256"/>
            <ac:picMk id="4" creationId="{AC1954E5-7505-478A-4C9C-4640C9D03071}"/>
          </ac:picMkLst>
        </pc:picChg>
        <pc:picChg chg="add mod">
          <ac:chgData name="Deanne Goen" userId="6a7c9dca-ae3d-4bb9-acfa-7e3fd757126e" providerId="ADAL" clId="{07493CF1-F488-44E5-B185-9B8DD6E80BF8}" dt="2023-04-04T19:33:05.201" v="561" actId="27614"/>
          <ac:picMkLst>
            <pc:docMk/>
            <pc:sldMk cId="3332809549" sldId="256"/>
            <ac:picMk id="55" creationId="{1B597FEA-5480-D62A-B01F-80647492BAED}"/>
          </ac:picMkLst>
        </pc:picChg>
        <pc:inkChg chg="add">
          <ac:chgData name="Deanne Goen" userId="6a7c9dca-ae3d-4bb9-acfa-7e3fd757126e" providerId="ADAL" clId="{07493CF1-F488-44E5-B185-9B8DD6E80BF8}" dt="2023-04-13T21:45:03.073" v="4450" actId="9405"/>
          <ac:inkMkLst>
            <pc:docMk/>
            <pc:sldMk cId="3332809549" sldId="256"/>
            <ac:inkMk id="5" creationId="{B9D43428-7D48-3576-FA4E-9A40BC072796}"/>
          </ac:inkMkLst>
        </pc:inkChg>
        <pc:inkChg chg="add">
          <ac:chgData name="Deanne Goen" userId="6a7c9dca-ae3d-4bb9-acfa-7e3fd757126e" providerId="ADAL" clId="{07493CF1-F488-44E5-B185-9B8DD6E80BF8}" dt="2023-04-13T21:45:14.719" v="4451" actId="9405"/>
          <ac:inkMkLst>
            <pc:docMk/>
            <pc:sldMk cId="3332809549" sldId="256"/>
            <ac:inkMk id="6" creationId="{92361138-D777-4C51-0E6D-55F69BE35064}"/>
          </ac:inkMkLst>
        </pc:inkChg>
        <pc:inkChg chg="add">
          <ac:chgData name="Deanne Goen" userId="6a7c9dca-ae3d-4bb9-acfa-7e3fd757126e" providerId="ADAL" clId="{07493CF1-F488-44E5-B185-9B8DD6E80BF8}" dt="2023-04-13T21:45:24.713" v="4452" actId="9405"/>
          <ac:inkMkLst>
            <pc:docMk/>
            <pc:sldMk cId="3332809549" sldId="256"/>
            <ac:inkMk id="7" creationId="{7A610A07-2D1C-ABDC-739D-EBAA4B13C52E}"/>
          </ac:inkMkLst>
        </pc:inkChg>
      </pc:sldChg>
      <pc:sldChg chg="new del">
        <pc:chgData name="Deanne Goen" userId="6a7c9dca-ae3d-4bb9-acfa-7e3fd757126e" providerId="ADAL" clId="{07493CF1-F488-44E5-B185-9B8DD6E80BF8}" dt="2023-04-04T19:47:10.986" v="589" actId="47"/>
        <pc:sldMkLst>
          <pc:docMk/>
          <pc:sldMk cId="634154884" sldId="257"/>
        </pc:sldMkLst>
      </pc:sldChg>
      <pc:sldChg chg="addSp delSp modSp add mod">
        <pc:chgData name="Deanne Goen" userId="6a7c9dca-ae3d-4bb9-acfa-7e3fd757126e" providerId="ADAL" clId="{07493CF1-F488-44E5-B185-9B8DD6E80BF8}" dt="2023-04-13T21:44:39.899" v="4449" actId="9405"/>
        <pc:sldMkLst>
          <pc:docMk/>
          <pc:sldMk cId="913771352" sldId="258"/>
        </pc:sldMkLst>
        <pc:spChg chg="del mod">
          <ac:chgData name="Deanne Goen" userId="6a7c9dca-ae3d-4bb9-acfa-7e3fd757126e" providerId="ADAL" clId="{07493CF1-F488-44E5-B185-9B8DD6E80BF8}" dt="2023-04-04T19:50:57.267" v="638" actId="478"/>
          <ac:spMkLst>
            <pc:docMk/>
            <pc:sldMk cId="913771352" sldId="258"/>
            <ac:spMk id="2" creationId="{CDDCB8BD-1E1D-2B4C-FA4A-2D7A42140E36}"/>
          </ac:spMkLst>
        </pc:spChg>
        <pc:spChg chg="mod">
          <ac:chgData name="Deanne Goen" userId="6a7c9dca-ae3d-4bb9-acfa-7e3fd757126e" providerId="ADAL" clId="{07493CF1-F488-44E5-B185-9B8DD6E80BF8}" dt="2023-04-13T21:42:08.996" v="4434" actId="115"/>
          <ac:spMkLst>
            <pc:docMk/>
            <pc:sldMk cId="913771352" sldId="258"/>
            <ac:spMk id="3" creationId="{02C7A822-D6C8-7ABC-622E-A837A67E138C}"/>
          </ac:spMkLst>
        </pc:spChg>
        <pc:spChg chg="add del mod">
          <ac:chgData name="Deanne Goen" userId="6a7c9dca-ae3d-4bb9-acfa-7e3fd757126e" providerId="ADAL" clId="{07493CF1-F488-44E5-B185-9B8DD6E80BF8}" dt="2023-04-04T19:54:52.260" v="641" actId="478"/>
          <ac:spMkLst>
            <pc:docMk/>
            <pc:sldMk cId="913771352" sldId="258"/>
            <ac:spMk id="5" creationId="{A6C5B974-4BD4-B158-4FA2-3FC6693883C5}"/>
          </ac:spMkLst>
        </pc:spChg>
        <pc:grpChg chg="del mod">
          <ac:chgData name="Deanne Goen" userId="6a7c9dca-ae3d-4bb9-acfa-7e3fd757126e" providerId="ADAL" clId="{07493CF1-F488-44E5-B185-9B8DD6E80BF8}" dt="2023-04-13T21:42:28.215" v="4440"/>
          <ac:grpSpMkLst>
            <pc:docMk/>
            <pc:sldMk cId="913771352" sldId="258"/>
            <ac:grpSpMk id="6" creationId="{51FA9561-DF90-6588-679C-1729610A554D}"/>
          </ac:grpSpMkLst>
        </pc:grpChg>
        <pc:grpChg chg="mod ord">
          <ac:chgData name="Deanne Goen" userId="6a7c9dca-ae3d-4bb9-acfa-7e3fd757126e" providerId="ADAL" clId="{07493CF1-F488-44E5-B185-9B8DD6E80BF8}" dt="2023-04-13T21:42:56.392" v="4443" actId="14100"/>
          <ac:grpSpMkLst>
            <pc:docMk/>
            <pc:sldMk cId="913771352" sldId="258"/>
            <ac:grpSpMk id="8" creationId="{69BD4E5C-F9C4-FC27-6B9B-971D9BD591A2}"/>
          </ac:grpSpMkLst>
        </pc:grpChg>
        <pc:inkChg chg="add mod">
          <ac:chgData name="Deanne Goen" userId="6a7c9dca-ae3d-4bb9-acfa-7e3fd757126e" providerId="ADAL" clId="{07493CF1-F488-44E5-B185-9B8DD6E80BF8}" dt="2023-04-13T21:42:28.215" v="4440"/>
          <ac:inkMkLst>
            <pc:docMk/>
            <pc:sldMk cId="913771352" sldId="258"/>
            <ac:inkMk id="2" creationId="{CCF79A17-68A2-87DE-6133-631AA317D417}"/>
          </ac:inkMkLst>
        </pc:inkChg>
        <pc:inkChg chg="add mod">
          <ac:chgData name="Deanne Goen" userId="6a7c9dca-ae3d-4bb9-acfa-7e3fd757126e" providerId="ADAL" clId="{07493CF1-F488-44E5-B185-9B8DD6E80BF8}" dt="2023-04-13T21:42:28.215" v="4440"/>
          <ac:inkMkLst>
            <pc:docMk/>
            <pc:sldMk cId="913771352" sldId="258"/>
            <ac:inkMk id="4" creationId="{A0368395-7456-F6C9-26B0-F332EA8763CA}"/>
          </ac:inkMkLst>
        </pc:inkChg>
        <pc:inkChg chg="add mod">
          <ac:chgData name="Deanne Goen" userId="6a7c9dca-ae3d-4bb9-acfa-7e3fd757126e" providerId="ADAL" clId="{07493CF1-F488-44E5-B185-9B8DD6E80BF8}" dt="2023-04-13T21:42:28.215" v="4440"/>
          <ac:inkMkLst>
            <pc:docMk/>
            <pc:sldMk cId="913771352" sldId="258"/>
            <ac:inkMk id="5" creationId="{8837BD56-F22B-0E4E-BAC2-85019DEFD6C2}"/>
          </ac:inkMkLst>
        </pc:inkChg>
        <pc:inkChg chg="add mod">
          <ac:chgData name="Deanne Goen" userId="6a7c9dca-ae3d-4bb9-acfa-7e3fd757126e" providerId="ADAL" clId="{07493CF1-F488-44E5-B185-9B8DD6E80BF8}" dt="2023-04-13T21:42:28.215" v="4440"/>
          <ac:inkMkLst>
            <pc:docMk/>
            <pc:sldMk cId="913771352" sldId="258"/>
            <ac:inkMk id="7" creationId="{0A8D484C-6803-81BB-1060-9C72236B3B31}"/>
          </ac:inkMkLst>
        </pc:inkChg>
        <pc:inkChg chg="add">
          <ac:chgData name="Deanne Goen" userId="6a7c9dca-ae3d-4bb9-acfa-7e3fd757126e" providerId="ADAL" clId="{07493CF1-F488-44E5-B185-9B8DD6E80BF8}" dt="2023-04-13T21:43:35.615" v="4444" actId="9405"/>
          <ac:inkMkLst>
            <pc:docMk/>
            <pc:sldMk cId="913771352" sldId="258"/>
            <ac:inkMk id="9" creationId="{25D0AA9E-9EFB-639E-14E5-62B3A46889C8}"/>
          </ac:inkMkLst>
        </pc:inkChg>
        <pc:inkChg chg="add">
          <ac:chgData name="Deanne Goen" userId="6a7c9dca-ae3d-4bb9-acfa-7e3fd757126e" providerId="ADAL" clId="{07493CF1-F488-44E5-B185-9B8DD6E80BF8}" dt="2023-04-13T21:43:43.551" v="4445" actId="9405"/>
          <ac:inkMkLst>
            <pc:docMk/>
            <pc:sldMk cId="913771352" sldId="258"/>
            <ac:inkMk id="10" creationId="{EB273452-0B51-88BD-7020-D7F23B385008}"/>
          </ac:inkMkLst>
        </pc:inkChg>
        <pc:inkChg chg="add del">
          <ac:chgData name="Deanne Goen" userId="6a7c9dca-ae3d-4bb9-acfa-7e3fd757126e" providerId="ADAL" clId="{07493CF1-F488-44E5-B185-9B8DD6E80BF8}" dt="2023-04-13T21:44:00.272" v="4447" actId="9405"/>
          <ac:inkMkLst>
            <pc:docMk/>
            <pc:sldMk cId="913771352" sldId="258"/>
            <ac:inkMk id="11" creationId="{AC070037-3BCA-1608-BF30-36ED86C97A64}"/>
          </ac:inkMkLst>
        </pc:inkChg>
        <pc:inkChg chg="add">
          <ac:chgData name="Deanne Goen" userId="6a7c9dca-ae3d-4bb9-acfa-7e3fd757126e" providerId="ADAL" clId="{07493CF1-F488-44E5-B185-9B8DD6E80BF8}" dt="2023-04-13T21:44:29.824" v="4448" actId="9405"/>
          <ac:inkMkLst>
            <pc:docMk/>
            <pc:sldMk cId="913771352" sldId="258"/>
            <ac:inkMk id="13" creationId="{212AC3DD-B02A-BBD0-2DAF-0457F892EE2F}"/>
          </ac:inkMkLst>
        </pc:inkChg>
        <pc:inkChg chg="add">
          <ac:chgData name="Deanne Goen" userId="6a7c9dca-ae3d-4bb9-acfa-7e3fd757126e" providerId="ADAL" clId="{07493CF1-F488-44E5-B185-9B8DD6E80BF8}" dt="2023-04-13T21:44:39.899" v="4449" actId="9405"/>
          <ac:inkMkLst>
            <pc:docMk/>
            <pc:sldMk cId="913771352" sldId="258"/>
            <ac:inkMk id="14" creationId="{EB9E9382-103D-3678-1A7E-66F81A172A03}"/>
          </ac:inkMkLst>
        </pc:inkChg>
      </pc:sldChg>
      <pc:sldChg chg="addSp delSp modSp new mod">
        <pc:chgData name="Deanne Goen" userId="6a7c9dca-ae3d-4bb9-acfa-7e3fd757126e" providerId="ADAL" clId="{07493CF1-F488-44E5-B185-9B8DD6E80BF8}" dt="2023-04-10T19:59:18.992" v="2689" actId="255"/>
        <pc:sldMkLst>
          <pc:docMk/>
          <pc:sldMk cId="142543299" sldId="259"/>
        </pc:sldMkLst>
        <pc:spChg chg="mod">
          <ac:chgData name="Deanne Goen" userId="6a7c9dca-ae3d-4bb9-acfa-7e3fd757126e" providerId="ADAL" clId="{07493CF1-F488-44E5-B185-9B8DD6E80BF8}" dt="2023-04-05T17:32:24.955" v="1580" actId="255"/>
          <ac:spMkLst>
            <pc:docMk/>
            <pc:sldMk cId="142543299" sldId="259"/>
            <ac:spMk id="2" creationId="{7149D6B2-E91C-A418-4B7A-9D2B68F16043}"/>
          </ac:spMkLst>
        </pc:spChg>
        <pc:spChg chg="add del mod">
          <ac:chgData name="Deanne Goen" userId="6a7c9dca-ae3d-4bb9-acfa-7e3fd757126e" providerId="ADAL" clId="{07493CF1-F488-44E5-B185-9B8DD6E80BF8}" dt="2023-04-04T20:29:32.828" v="1141" actId="12084"/>
          <ac:spMkLst>
            <pc:docMk/>
            <pc:sldMk cId="142543299" sldId="259"/>
            <ac:spMk id="3" creationId="{757B9BB9-C932-87BE-0FA5-08738255A943}"/>
          </ac:spMkLst>
        </pc:spChg>
        <pc:spChg chg="add del mod">
          <ac:chgData name="Deanne Goen" userId="6a7c9dca-ae3d-4bb9-acfa-7e3fd757126e" providerId="ADAL" clId="{07493CF1-F488-44E5-B185-9B8DD6E80BF8}" dt="2023-04-04T21:17:58.007" v="1300" actId="21"/>
          <ac:spMkLst>
            <pc:docMk/>
            <pc:sldMk cId="142543299" sldId="259"/>
            <ac:spMk id="10" creationId="{8D3E356E-3161-BE4A-5AE6-5C8248059A48}"/>
          </ac:spMkLst>
        </pc:spChg>
        <pc:spChg chg="add del mod">
          <ac:chgData name="Deanne Goen" userId="6a7c9dca-ae3d-4bb9-acfa-7e3fd757126e" providerId="ADAL" clId="{07493CF1-F488-44E5-B185-9B8DD6E80BF8}" dt="2023-04-04T21:17:53.388" v="1298" actId="478"/>
          <ac:spMkLst>
            <pc:docMk/>
            <pc:sldMk cId="142543299" sldId="259"/>
            <ac:spMk id="13" creationId="{750A10ED-DBB5-E1AE-0A0E-85E72807ED95}"/>
          </ac:spMkLst>
        </pc:spChg>
        <pc:spChg chg="add del mod">
          <ac:chgData name="Deanne Goen" userId="6a7c9dca-ae3d-4bb9-acfa-7e3fd757126e" providerId="ADAL" clId="{07493CF1-F488-44E5-B185-9B8DD6E80BF8}" dt="2023-04-04T21:30:18.110" v="1454" actId="478"/>
          <ac:spMkLst>
            <pc:docMk/>
            <pc:sldMk cId="142543299" sldId="259"/>
            <ac:spMk id="14" creationId="{E2303713-00B5-8549-0C96-A30381DC2EFD}"/>
          </ac:spMkLst>
        </pc:spChg>
        <pc:spChg chg="add del mod">
          <ac:chgData name="Deanne Goen" userId="6a7c9dca-ae3d-4bb9-acfa-7e3fd757126e" providerId="ADAL" clId="{07493CF1-F488-44E5-B185-9B8DD6E80BF8}" dt="2023-04-05T17:27:21.335" v="1539" actId="12084"/>
          <ac:spMkLst>
            <pc:docMk/>
            <pc:sldMk cId="142543299" sldId="259"/>
            <ac:spMk id="15" creationId="{431263B8-CEA9-BE2E-2737-7BED7574774E}"/>
          </ac:spMkLst>
        </pc:spChg>
        <pc:graphicFrameChg chg="add mod modGraphic">
          <ac:chgData name="Deanne Goen" userId="6a7c9dca-ae3d-4bb9-acfa-7e3fd757126e" providerId="ADAL" clId="{07493CF1-F488-44E5-B185-9B8DD6E80BF8}" dt="2023-04-10T19:59:18.992" v="2689" actId="255"/>
          <ac:graphicFrameMkLst>
            <pc:docMk/>
            <pc:sldMk cId="142543299" sldId="259"/>
            <ac:graphicFrameMk id="3" creationId="{91C6C14A-A615-E260-57AE-1B4FE564533E}"/>
          </ac:graphicFrameMkLst>
        </pc:graphicFrameChg>
        <pc:graphicFrameChg chg="add del mod">
          <ac:chgData name="Deanne Goen" userId="6a7c9dca-ae3d-4bb9-acfa-7e3fd757126e" providerId="ADAL" clId="{07493CF1-F488-44E5-B185-9B8DD6E80BF8}" dt="2023-04-04T20:25:50.380" v="1128" actId="12084"/>
          <ac:graphicFrameMkLst>
            <pc:docMk/>
            <pc:sldMk cId="142543299" sldId="259"/>
            <ac:graphicFrameMk id="4" creationId="{9BD9B737-355E-3703-4FD3-4B96B311BCD5}"/>
          </ac:graphicFrameMkLst>
        </pc:graphicFrameChg>
        <pc:graphicFrameChg chg="add del mod modGraphic">
          <ac:chgData name="Deanne Goen" userId="6a7c9dca-ae3d-4bb9-acfa-7e3fd757126e" providerId="ADAL" clId="{07493CF1-F488-44E5-B185-9B8DD6E80BF8}" dt="2023-04-04T20:27:40.267" v="1140" actId="12084"/>
          <ac:graphicFrameMkLst>
            <pc:docMk/>
            <pc:sldMk cId="142543299" sldId="259"/>
            <ac:graphicFrameMk id="5" creationId="{B0708BAC-4DF8-3C67-BC32-620EC41973ED}"/>
          </ac:graphicFrameMkLst>
        </pc:graphicFrameChg>
        <pc:graphicFrameChg chg="add del mod modGraphic">
          <ac:chgData name="Deanne Goen" userId="6a7c9dca-ae3d-4bb9-acfa-7e3fd757126e" providerId="ADAL" clId="{07493CF1-F488-44E5-B185-9B8DD6E80BF8}" dt="2023-04-04T21:27:31.353" v="1426" actId="11529"/>
          <ac:graphicFrameMkLst>
            <pc:docMk/>
            <pc:sldMk cId="142543299" sldId="259"/>
            <ac:graphicFrameMk id="6" creationId="{8B252144-90FA-D3A0-7E47-B03C2CAFCEEB}"/>
          </ac:graphicFrameMkLst>
        </pc:graphicFrameChg>
        <pc:picChg chg="add del mod">
          <ac:chgData name="Deanne Goen" userId="6a7c9dca-ae3d-4bb9-acfa-7e3fd757126e" providerId="ADAL" clId="{07493CF1-F488-44E5-B185-9B8DD6E80BF8}" dt="2023-04-04T21:18:19.470" v="1301" actId="478"/>
          <ac:picMkLst>
            <pc:docMk/>
            <pc:sldMk cId="142543299" sldId="259"/>
            <ac:picMk id="8" creationId="{ED061F20-CFFF-3EF6-9476-4333C78877F9}"/>
          </ac:picMkLst>
        </pc:picChg>
        <pc:picChg chg="add del mod">
          <ac:chgData name="Deanne Goen" userId="6a7c9dca-ae3d-4bb9-acfa-7e3fd757126e" providerId="ADAL" clId="{07493CF1-F488-44E5-B185-9B8DD6E80BF8}" dt="2023-04-04T21:17:57.443" v="1299"/>
          <ac:picMkLst>
            <pc:docMk/>
            <pc:sldMk cId="142543299" sldId="259"/>
            <ac:picMk id="11" creationId="{7F4A2A5B-CFAB-8AB2-092B-B1AFAFC5182B}"/>
          </ac:picMkLst>
        </pc:picChg>
      </pc:sldChg>
      <pc:sldChg chg="addSp delSp modSp new mod">
        <pc:chgData name="Deanne Goen" userId="6a7c9dca-ae3d-4bb9-acfa-7e3fd757126e" providerId="ADAL" clId="{07493CF1-F488-44E5-B185-9B8DD6E80BF8}" dt="2023-04-05T19:47:38.515" v="2031" actId="1035"/>
        <pc:sldMkLst>
          <pc:docMk/>
          <pc:sldMk cId="2239927799" sldId="260"/>
        </pc:sldMkLst>
        <pc:spChg chg="del mod">
          <ac:chgData name="Deanne Goen" userId="6a7c9dca-ae3d-4bb9-acfa-7e3fd757126e" providerId="ADAL" clId="{07493CF1-F488-44E5-B185-9B8DD6E80BF8}" dt="2023-04-05T17:34:36.162" v="1594" actId="478"/>
          <ac:spMkLst>
            <pc:docMk/>
            <pc:sldMk cId="2239927799" sldId="260"/>
            <ac:spMk id="2" creationId="{445AFF8D-923E-E69B-010C-97B3A4E27420}"/>
          </ac:spMkLst>
        </pc:spChg>
        <pc:spChg chg="del mod">
          <ac:chgData name="Deanne Goen" userId="6a7c9dca-ae3d-4bb9-acfa-7e3fd757126e" providerId="ADAL" clId="{07493CF1-F488-44E5-B185-9B8DD6E80BF8}" dt="2023-04-05T19:22:12.603" v="1629" actId="22"/>
          <ac:spMkLst>
            <pc:docMk/>
            <pc:sldMk cId="2239927799" sldId="260"/>
            <ac:spMk id="3" creationId="{9E4EA5EA-2AC6-6709-285F-932F49E755CC}"/>
          </ac:spMkLst>
        </pc:spChg>
        <pc:spChg chg="add del mod">
          <ac:chgData name="Deanne Goen" userId="6a7c9dca-ae3d-4bb9-acfa-7e3fd757126e" providerId="ADAL" clId="{07493CF1-F488-44E5-B185-9B8DD6E80BF8}" dt="2023-04-05T19:47:38.515" v="2031" actId="1035"/>
          <ac:spMkLst>
            <pc:docMk/>
            <pc:sldMk cId="2239927799" sldId="260"/>
            <ac:spMk id="10" creationId="{D442725C-6FA7-453B-057E-12E76C3DDFBE}"/>
          </ac:spMkLst>
        </pc:spChg>
        <pc:picChg chg="add mod">
          <ac:chgData name="Deanne Goen" userId="6a7c9dca-ae3d-4bb9-acfa-7e3fd757126e" providerId="ADAL" clId="{07493CF1-F488-44E5-B185-9B8DD6E80BF8}" dt="2023-04-05T17:34:25.111" v="1593" actId="1076"/>
          <ac:picMkLst>
            <pc:docMk/>
            <pc:sldMk cId="2239927799" sldId="260"/>
            <ac:picMk id="5" creationId="{4DB21100-5059-D04F-E5C7-A49C4157BFDE}"/>
          </ac:picMkLst>
        </pc:picChg>
        <pc:picChg chg="add mod ord">
          <ac:chgData name="Deanne Goen" userId="6a7c9dca-ae3d-4bb9-acfa-7e3fd757126e" providerId="ADAL" clId="{07493CF1-F488-44E5-B185-9B8DD6E80BF8}" dt="2023-04-05T19:22:32.160" v="1632" actId="1076"/>
          <ac:picMkLst>
            <pc:docMk/>
            <pc:sldMk cId="2239927799" sldId="260"/>
            <ac:picMk id="9" creationId="{DEE95343-0725-D38D-EB42-DFAC4379DF80}"/>
          </ac:picMkLst>
        </pc:picChg>
      </pc:sldChg>
      <pc:sldChg chg="addSp delSp modSp add mod">
        <pc:chgData name="Deanne Goen" userId="6a7c9dca-ae3d-4bb9-acfa-7e3fd757126e" providerId="ADAL" clId="{07493CF1-F488-44E5-B185-9B8DD6E80BF8}" dt="2023-04-10T20:00:59.328" v="2696" actId="1076"/>
        <pc:sldMkLst>
          <pc:docMk/>
          <pc:sldMk cId="2741329994" sldId="261"/>
        </pc:sldMkLst>
        <pc:spChg chg="del mod">
          <ac:chgData name="Deanne Goen" userId="6a7c9dca-ae3d-4bb9-acfa-7e3fd757126e" providerId="ADAL" clId="{07493CF1-F488-44E5-B185-9B8DD6E80BF8}" dt="2023-04-10T19:13:49.066" v="2054" actId="22"/>
          <ac:spMkLst>
            <pc:docMk/>
            <pc:sldMk cId="2741329994" sldId="261"/>
            <ac:spMk id="3" creationId="{9E4EA5EA-2AC6-6709-285F-932F49E755CC}"/>
          </ac:spMkLst>
        </pc:spChg>
        <pc:spChg chg="add mod">
          <ac:chgData name="Deanne Goen" userId="6a7c9dca-ae3d-4bb9-acfa-7e3fd757126e" providerId="ADAL" clId="{07493CF1-F488-44E5-B185-9B8DD6E80BF8}" dt="2023-04-10T19:40:15.737" v="2369" actId="1035"/>
          <ac:spMkLst>
            <pc:docMk/>
            <pc:sldMk cId="2741329994" sldId="261"/>
            <ac:spMk id="6" creationId="{B9C69B99-2867-E301-13F0-22BE497D169B}"/>
          </ac:spMkLst>
        </pc:spChg>
        <pc:picChg chg="add del mod">
          <ac:chgData name="Deanne Goen" userId="6a7c9dca-ae3d-4bb9-acfa-7e3fd757126e" providerId="ADAL" clId="{07493CF1-F488-44E5-B185-9B8DD6E80BF8}" dt="2023-04-10T19:59:58.875" v="2690" actId="478"/>
          <ac:picMkLst>
            <pc:docMk/>
            <pc:sldMk cId="2741329994" sldId="261"/>
            <ac:picMk id="4" creationId="{1009070E-A2CC-667E-C6B0-EC9B8BE981F4}"/>
          </ac:picMkLst>
        </pc:picChg>
        <pc:picChg chg="add mod ord">
          <ac:chgData name="Deanne Goen" userId="6a7c9dca-ae3d-4bb9-acfa-7e3fd757126e" providerId="ADAL" clId="{07493CF1-F488-44E5-B185-9B8DD6E80BF8}" dt="2023-04-10T19:17:52.342" v="2191" actId="1076"/>
          <ac:picMkLst>
            <pc:docMk/>
            <pc:sldMk cId="2741329994" sldId="261"/>
            <ac:picMk id="5" creationId="{25E7EF66-ED75-6011-5500-AC125E56336A}"/>
          </ac:picMkLst>
        </pc:picChg>
        <pc:picChg chg="del">
          <ac:chgData name="Deanne Goen" userId="6a7c9dca-ae3d-4bb9-acfa-7e3fd757126e" providerId="ADAL" clId="{07493CF1-F488-44E5-B185-9B8DD6E80BF8}" dt="2023-04-05T17:36:23.589" v="1608" actId="478"/>
          <ac:picMkLst>
            <pc:docMk/>
            <pc:sldMk cId="2741329994" sldId="261"/>
            <ac:picMk id="5" creationId="{4DB21100-5059-D04F-E5C7-A49C4157BFDE}"/>
          </ac:picMkLst>
        </pc:picChg>
        <pc:picChg chg="add del mod">
          <ac:chgData name="Deanne Goen" userId="6a7c9dca-ae3d-4bb9-acfa-7e3fd757126e" providerId="ADAL" clId="{07493CF1-F488-44E5-B185-9B8DD6E80BF8}" dt="2023-04-10T20:00:07.660" v="2693" actId="478"/>
          <ac:picMkLst>
            <pc:docMk/>
            <pc:sldMk cId="2741329994" sldId="261"/>
            <ac:picMk id="8" creationId="{AD2FF7D5-1789-6F2B-1519-0198C1A47CE2}"/>
          </ac:picMkLst>
        </pc:picChg>
        <pc:picChg chg="add mod">
          <ac:chgData name="Deanne Goen" userId="6a7c9dca-ae3d-4bb9-acfa-7e3fd757126e" providerId="ADAL" clId="{07493CF1-F488-44E5-B185-9B8DD6E80BF8}" dt="2023-04-10T20:00:59.328" v="2696" actId="1076"/>
          <ac:picMkLst>
            <pc:docMk/>
            <pc:sldMk cId="2741329994" sldId="261"/>
            <ac:picMk id="10" creationId="{C382A9BE-C1D9-7EC3-6B92-F73ABF22A0B4}"/>
          </ac:picMkLst>
        </pc:picChg>
      </pc:sldChg>
      <pc:sldChg chg="add del">
        <pc:chgData name="Deanne Goen" userId="6a7c9dca-ae3d-4bb9-acfa-7e3fd757126e" providerId="ADAL" clId="{07493CF1-F488-44E5-B185-9B8DD6E80BF8}" dt="2023-04-05T17:34:52.160" v="1597" actId="47"/>
        <pc:sldMkLst>
          <pc:docMk/>
          <pc:sldMk cId="3035553248" sldId="261"/>
        </pc:sldMkLst>
      </pc:sldChg>
      <pc:sldChg chg="add del">
        <pc:chgData name="Deanne Goen" userId="6a7c9dca-ae3d-4bb9-acfa-7e3fd757126e" providerId="ADAL" clId="{07493CF1-F488-44E5-B185-9B8DD6E80BF8}" dt="2023-04-05T17:34:54.187" v="1598" actId="47"/>
        <pc:sldMkLst>
          <pc:docMk/>
          <pc:sldMk cId="2139587579" sldId="262"/>
        </pc:sldMkLst>
      </pc:sldChg>
      <pc:sldChg chg="addSp delSp modSp add mod modClrScheme chgLayout">
        <pc:chgData name="Deanne Goen" userId="6a7c9dca-ae3d-4bb9-acfa-7e3fd757126e" providerId="ADAL" clId="{07493CF1-F488-44E5-B185-9B8DD6E80BF8}" dt="2023-04-13T22:13:36.144" v="4932" actId="20577"/>
        <pc:sldMkLst>
          <pc:docMk/>
          <pc:sldMk cId="4185373183" sldId="262"/>
        </pc:sldMkLst>
        <pc:spChg chg="add del mod ord">
          <ac:chgData name="Deanne Goen" userId="6a7c9dca-ae3d-4bb9-acfa-7e3fd757126e" providerId="ADAL" clId="{07493CF1-F488-44E5-B185-9B8DD6E80BF8}" dt="2023-04-13T21:56:25.944" v="4587" actId="478"/>
          <ac:spMkLst>
            <pc:docMk/>
            <pc:sldMk cId="4185373183" sldId="262"/>
            <ac:spMk id="2" creationId="{0F2FDC69-A545-399B-5AB3-B69693B4BC49}"/>
          </ac:spMkLst>
        </pc:spChg>
        <pc:spChg chg="mod ord">
          <ac:chgData name="Deanne Goen" userId="6a7c9dca-ae3d-4bb9-acfa-7e3fd757126e" providerId="ADAL" clId="{07493CF1-F488-44E5-B185-9B8DD6E80BF8}" dt="2023-04-13T22:13:36.144" v="4932" actId="20577"/>
          <ac:spMkLst>
            <pc:docMk/>
            <pc:sldMk cId="4185373183" sldId="262"/>
            <ac:spMk id="3" creationId="{9E4EA5EA-2AC6-6709-285F-932F49E755CC}"/>
          </ac:spMkLst>
        </pc:spChg>
        <pc:spChg chg="add mod ord">
          <ac:chgData name="Deanne Goen" userId="6a7c9dca-ae3d-4bb9-acfa-7e3fd757126e" providerId="ADAL" clId="{07493CF1-F488-44E5-B185-9B8DD6E80BF8}" dt="2023-04-13T22:12:07.273" v="4893" actId="1582"/>
          <ac:spMkLst>
            <pc:docMk/>
            <pc:sldMk cId="4185373183" sldId="262"/>
            <ac:spMk id="5" creationId="{CD1EA5AB-A096-B41B-349D-64AD276C366E}"/>
          </ac:spMkLst>
        </pc:spChg>
        <pc:spChg chg="add mod ord">
          <ac:chgData name="Deanne Goen" userId="6a7c9dca-ae3d-4bb9-acfa-7e3fd757126e" providerId="ADAL" clId="{07493CF1-F488-44E5-B185-9B8DD6E80BF8}" dt="2023-04-13T22:12:31.105" v="4902" actId="1582"/>
          <ac:spMkLst>
            <pc:docMk/>
            <pc:sldMk cId="4185373183" sldId="262"/>
            <ac:spMk id="6" creationId="{0D5B7051-4FCF-4FE9-231E-37C47B3504D1}"/>
          </ac:spMkLst>
        </pc:spChg>
        <pc:spChg chg="add mod ord">
          <ac:chgData name="Deanne Goen" userId="6a7c9dca-ae3d-4bb9-acfa-7e3fd757126e" providerId="ADAL" clId="{07493CF1-F488-44E5-B185-9B8DD6E80BF8}" dt="2023-04-13T22:12:50.989" v="4911" actId="1036"/>
          <ac:spMkLst>
            <pc:docMk/>
            <pc:sldMk cId="4185373183" sldId="262"/>
            <ac:spMk id="7" creationId="{4A5FBB61-13A1-D278-D497-58C9369A17A2}"/>
          </ac:spMkLst>
        </pc:spChg>
        <pc:picChg chg="add mod">
          <ac:chgData name="Deanne Goen" userId="6a7c9dca-ae3d-4bb9-acfa-7e3fd757126e" providerId="ADAL" clId="{07493CF1-F488-44E5-B185-9B8DD6E80BF8}" dt="2023-04-05T17:37:38.018" v="1614" actId="1076"/>
          <ac:picMkLst>
            <pc:docMk/>
            <pc:sldMk cId="4185373183" sldId="262"/>
            <ac:picMk id="4" creationId="{89FB11CD-FC79-F514-A856-422643B4507C}"/>
          </ac:picMkLst>
        </pc:picChg>
        <pc:picChg chg="del">
          <ac:chgData name="Deanne Goen" userId="6a7c9dca-ae3d-4bb9-acfa-7e3fd757126e" providerId="ADAL" clId="{07493CF1-F488-44E5-B185-9B8DD6E80BF8}" dt="2023-04-05T17:37:32.796" v="1612" actId="478"/>
          <ac:picMkLst>
            <pc:docMk/>
            <pc:sldMk cId="4185373183" sldId="262"/>
            <ac:picMk id="5" creationId="{4DB21100-5059-D04F-E5C7-A49C4157BFDE}"/>
          </ac:picMkLst>
        </pc:picChg>
      </pc:sldChg>
      <pc:sldChg chg="add del">
        <pc:chgData name="Deanne Goen" userId="6a7c9dca-ae3d-4bb9-acfa-7e3fd757126e" providerId="ADAL" clId="{07493CF1-F488-44E5-B185-9B8DD6E80BF8}" dt="2023-04-05T17:34:55.270" v="1599" actId="47"/>
        <pc:sldMkLst>
          <pc:docMk/>
          <pc:sldMk cId="2150033164" sldId="263"/>
        </pc:sldMkLst>
      </pc:sldChg>
      <pc:sldChg chg="addSp delSp modSp add mod">
        <pc:chgData name="Deanne Goen" userId="6a7c9dca-ae3d-4bb9-acfa-7e3fd757126e" providerId="ADAL" clId="{07493CF1-F488-44E5-B185-9B8DD6E80BF8}" dt="2023-04-05T17:39:09.032" v="1617" actId="1076"/>
        <pc:sldMkLst>
          <pc:docMk/>
          <pc:sldMk cId="4187323010" sldId="263"/>
        </pc:sldMkLst>
        <pc:picChg chg="add mod">
          <ac:chgData name="Deanne Goen" userId="6a7c9dca-ae3d-4bb9-acfa-7e3fd757126e" providerId="ADAL" clId="{07493CF1-F488-44E5-B185-9B8DD6E80BF8}" dt="2023-04-05T17:39:09.032" v="1617" actId="1076"/>
          <ac:picMkLst>
            <pc:docMk/>
            <pc:sldMk cId="4187323010" sldId="263"/>
            <ac:picMk id="4" creationId="{04D9A8A5-6636-84F8-87CA-CE609483098E}"/>
          </ac:picMkLst>
        </pc:picChg>
        <pc:picChg chg="del">
          <ac:chgData name="Deanne Goen" userId="6a7c9dca-ae3d-4bb9-acfa-7e3fd757126e" providerId="ADAL" clId="{07493CF1-F488-44E5-B185-9B8DD6E80BF8}" dt="2023-04-05T17:39:03.789" v="1615" actId="478"/>
          <ac:picMkLst>
            <pc:docMk/>
            <pc:sldMk cId="4187323010" sldId="263"/>
            <ac:picMk id="5" creationId="{4DB21100-5059-D04F-E5C7-A49C4157BFDE}"/>
          </ac:picMkLst>
        </pc:picChg>
      </pc:sldChg>
      <pc:sldChg chg="addSp delSp modSp add mod">
        <pc:chgData name="Deanne Goen" userId="6a7c9dca-ae3d-4bb9-acfa-7e3fd757126e" providerId="ADAL" clId="{07493CF1-F488-44E5-B185-9B8DD6E80BF8}" dt="2023-04-05T17:39:58.572" v="1622" actId="1076"/>
        <pc:sldMkLst>
          <pc:docMk/>
          <pc:sldMk cId="2429785648" sldId="264"/>
        </pc:sldMkLst>
        <pc:picChg chg="add mod">
          <ac:chgData name="Deanne Goen" userId="6a7c9dca-ae3d-4bb9-acfa-7e3fd757126e" providerId="ADAL" clId="{07493CF1-F488-44E5-B185-9B8DD6E80BF8}" dt="2023-04-05T17:39:58.572" v="1622" actId="1076"/>
          <ac:picMkLst>
            <pc:docMk/>
            <pc:sldMk cId="2429785648" sldId="264"/>
            <ac:picMk id="4" creationId="{E720483D-0469-3FFA-503B-D6F3D262B68D}"/>
          </ac:picMkLst>
        </pc:picChg>
        <pc:picChg chg="del mod">
          <ac:chgData name="Deanne Goen" userId="6a7c9dca-ae3d-4bb9-acfa-7e3fd757126e" providerId="ADAL" clId="{07493CF1-F488-44E5-B185-9B8DD6E80BF8}" dt="2023-04-05T17:39:52.791" v="1620" actId="478"/>
          <ac:picMkLst>
            <pc:docMk/>
            <pc:sldMk cId="2429785648" sldId="264"/>
            <ac:picMk id="5" creationId="{4DB21100-5059-D04F-E5C7-A49C4157BFDE}"/>
          </ac:picMkLst>
        </pc:picChg>
      </pc:sldChg>
      <pc:sldChg chg="add del">
        <pc:chgData name="Deanne Goen" userId="6a7c9dca-ae3d-4bb9-acfa-7e3fd757126e" providerId="ADAL" clId="{07493CF1-F488-44E5-B185-9B8DD6E80BF8}" dt="2023-04-05T17:34:56.157" v="1600" actId="47"/>
        <pc:sldMkLst>
          <pc:docMk/>
          <pc:sldMk cId="2822707845" sldId="264"/>
        </pc:sldMkLst>
      </pc:sldChg>
      <pc:sldChg chg="add del">
        <pc:chgData name="Deanne Goen" userId="6a7c9dca-ae3d-4bb9-acfa-7e3fd757126e" providerId="ADAL" clId="{07493CF1-F488-44E5-B185-9B8DD6E80BF8}" dt="2023-04-05T17:34:57.029" v="1601" actId="47"/>
        <pc:sldMkLst>
          <pc:docMk/>
          <pc:sldMk cId="762554611" sldId="265"/>
        </pc:sldMkLst>
      </pc:sldChg>
      <pc:sldChg chg="addSp delSp modSp add mod">
        <pc:chgData name="Deanne Goen" userId="6a7c9dca-ae3d-4bb9-acfa-7e3fd757126e" providerId="ADAL" clId="{07493CF1-F488-44E5-B185-9B8DD6E80BF8}" dt="2023-04-05T17:40:52.103" v="1625" actId="1076"/>
        <pc:sldMkLst>
          <pc:docMk/>
          <pc:sldMk cId="980569759" sldId="265"/>
        </pc:sldMkLst>
        <pc:picChg chg="add mod">
          <ac:chgData name="Deanne Goen" userId="6a7c9dca-ae3d-4bb9-acfa-7e3fd757126e" providerId="ADAL" clId="{07493CF1-F488-44E5-B185-9B8DD6E80BF8}" dt="2023-04-05T17:40:52.103" v="1625" actId="1076"/>
          <ac:picMkLst>
            <pc:docMk/>
            <pc:sldMk cId="980569759" sldId="265"/>
            <ac:picMk id="4" creationId="{765AE932-885E-42B4-5375-33EB69BF43A2}"/>
          </ac:picMkLst>
        </pc:picChg>
        <pc:picChg chg="del">
          <ac:chgData name="Deanne Goen" userId="6a7c9dca-ae3d-4bb9-acfa-7e3fd757126e" providerId="ADAL" clId="{07493CF1-F488-44E5-B185-9B8DD6E80BF8}" dt="2023-04-05T17:40:47.094" v="1623" actId="478"/>
          <ac:picMkLst>
            <pc:docMk/>
            <pc:sldMk cId="980569759" sldId="265"/>
            <ac:picMk id="5" creationId="{4DB21100-5059-D04F-E5C7-A49C4157BFDE}"/>
          </ac:picMkLst>
        </pc:picChg>
      </pc:sldChg>
      <pc:sldChg chg="addSp delSp modSp add mod">
        <pc:chgData name="Deanne Goen" userId="6a7c9dca-ae3d-4bb9-acfa-7e3fd757126e" providerId="ADAL" clId="{07493CF1-F488-44E5-B185-9B8DD6E80BF8}" dt="2023-04-05T17:41:36.784" v="1628" actId="1076"/>
        <pc:sldMkLst>
          <pc:docMk/>
          <pc:sldMk cId="3190605666" sldId="266"/>
        </pc:sldMkLst>
        <pc:picChg chg="add mod">
          <ac:chgData name="Deanne Goen" userId="6a7c9dca-ae3d-4bb9-acfa-7e3fd757126e" providerId="ADAL" clId="{07493CF1-F488-44E5-B185-9B8DD6E80BF8}" dt="2023-04-05T17:41:36.784" v="1628" actId="1076"/>
          <ac:picMkLst>
            <pc:docMk/>
            <pc:sldMk cId="3190605666" sldId="266"/>
            <ac:picMk id="4" creationId="{2A5BB9C3-1382-93B4-8A6A-0EE53CE7339E}"/>
          </ac:picMkLst>
        </pc:picChg>
        <pc:picChg chg="del">
          <ac:chgData name="Deanne Goen" userId="6a7c9dca-ae3d-4bb9-acfa-7e3fd757126e" providerId="ADAL" clId="{07493CF1-F488-44E5-B185-9B8DD6E80BF8}" dt="2023-04-05T17:41:32.295" v="1626" actId="478"/>
          <ac:picMkLst>
            <pc:docMk/>
            <pc:sldMk cId="3190605666" sldId="266"/>
            <ac:picMk id="5" creationId="{4DB21100-5059-D04F-E5C7-A49C4157BFDE}"/>
          </ac:picMkLst>
        </pc:picChg>
      </pc:sldChg>
      <pc:sldChg chg="addSp delSp modSp add mod">
        <pc:chgData name="Deanne Goen" userId="6a7c9dca-ae3d-4bb9-acfa-7e3fd757126e" providerId="ADAL" clId="{07493CF1-F488-44E5-B185-9B8DD6E80BF8}" dt="2023-04-13T21:31:12.277" v="4137" actId="113"/>
        <pc:sldMkLst>
          <pc:docMk/>
          <pc:sldMk cId="3412203185" sldId="267"/>
        </pc:sldMkLst>
        <pc:spChg chg="mod">
          <ac:chgData name="Deanne Goen" userId="6a7c9dca-ae3d-4bb9-acfa-7e3fd757126e" providerId="ADAL" clId="{07493CF1-F488-44E5-B185-9B8DD6E80BF8}" dt="2023-04-13T21:31:12.277" v="4137" actId="113"/>
          <ac:spMkLst>
            <pc:docMk/>
            <pc:sldMk cId="3412203185" sldId="267"/>
            <ac:spMk id="6" creationId="{B9C69B99-2867-E301-13F0-22BE497D169B}"/>
          </ac:spMkLst>
        </pc:spChg>
        <pc:picChg chg="add mod">
          <ac:chgData name="Deanne Goen" userId="6a7c9dca-ae3d-4bb9-acfa-7e3fd757126e" providerId="ADAL" clId="{07493CF1-F488-44E5-B185-9B8DD6E80BF8}" dt="2023-04-10T20:01:17.009" v="2699" actId="1076"/>
          <ac:picMkLst>
            <pc:docMk/>
            <pc:sldMk cId="3412203185" sldId="267"/>
            <ac:picMk id="3" creationId="{3C8651CF-7EEA-FBBB-0047-74DD47BBED5D}"/>
          </ac:picMkLst>
        </pc:picChg>
        <pc:picChg chg="del">
          <ac:chgData name="Deanne Goen" userId="6a7c9dca-ae3d-4bb9-acfa-7e3fd757126e" providerId="ADAL" clId="{07493CF1-F488-44E5-B185-9B8DD6E80BF8}" dt="2023-04-10T20:01:06.818" v="2697" actId="478"/>
          <ac:picMkLst>
            <pc:docMk/>
            <pc:sldMk cId="3412203185" sldId="267"/>
            <ac:picMk id="4" creationId="{1009070E-A2CC-667E-C6B0-EC9B8BE981F4}"/>
          </ac:picMkLst>
        </pc:picChg>
        <pc:picChg chg="mod">
          <ac:chgData name="Deanne Goen" userId="6a7c9dca-ae3d-4bb9-acfa-7e3fd757126e" providerId="ADAL" clId="{07493CF1-F488-44E5-B185-9B8DD6E80BF8}" dt="2023-04-13T21:27:03.437" v="4083" actId="1076"/>
          <ac:picMkLst>
            <pc:docMk/>
            <pc:sldMk cId="3412203185" sldId="267"/>
            <ac:picMk id="5" creationId="{25E7EF66-ED75-6011-5500-AC125E56336A}"/>
          </ac:picMkLst>
        </pc:picChg>
      </pc:sldChg>
      <pc:sldChg chg="addSp delSp modSp add mod">
        <pc:chgData name="Deanne Goen" userId="6a7c9dca-ae3d-4bb9-acfa-7e3fd757126e" providerId="ADAL" clId="{07493CF1-F488-44E5-B185-9B8DD6E80BF8}" dt="2023-04-13T21:41:09.391" v="4433" actId="20577"/>
        <pc:sldMkLst>
          <pc:docMk/>
          <pc:sldMk cId="4286484765" sldId="268"/>
        </pc:sldMkLst>
        <pc:spChg chg="mod">
          <ac:chgData name="Deanne Goen" userId="6a7c9dca-ae3d-4bb9-acfa-7e3fd757126e" providerId="ADAL" clId="{07493CF1-F488-44E5-B185-9B8DD6E80BF8}" dt="2023-04-13T21:41:09.391" v="4433" actId="20577"/>
          <ac:spMkLst>
            <pc:docMk/>
            <pc:sldMk cId="4286484765" sldId="268"/>
            <ac:spMk id="6" creationId="{B9C69B99-2867-E301-13F0-22BE497D169B}"/>
          </ac:spMkLst>
        </pc:spChg>
        <pc:picChg chg="mod">
          <ac:chgData name="Deanne Goen" userId="6a7c9dca-ae3d-4bb9-acfa-7e3fd757126e" providerId="ADAL" clId="{07493CF1-F488-44E5-B185-9B8DD6E80BF8}" dt="2023-04-13T21:26:54.145" v="4082" actId="1076"/>
          <ac:picMkLst>
            <pc:docMk/>
            <pc:sldMk cId="4286484765" sldId="268"/>
            <ac:picMk id="5" creationId="{25E7EF66-ED75-6011-5500-AC125E56336A}"/>
          </ac:picMkLst>
        </pc:picChg>
        <pc:inkChg chg="add del">
          <ac:chgData name="Deanne Goen" userId="6a7c9dca-ae3d-4bb9-acfa-7e3fd757126e" providerId="ADAL" clId="{07493CF1-F488-44E5-B185-9B8DD6E80BF8}" dt="2023-04-13T21:37:39.240" v="4291"/>
          <ac:inkMkLst>
            <pc:docMk/>
            <pc:sldMk cId="4286484765" sldId="268"/>
            <ac:inkMk id="2" creationId="{A72550DD-CE4B-97D5-2AC8-BCFA3B21F544}"/>
          </ac:inkMkLst>
        </pc:inkChg>
        <pc:inkChg chg="add del">
          <ac:chgData name="Deanne Goen" userId="6a7c9dca-ae3d-4bb9-acfa-7e3fd757126e" providerId="ADAL" clId="{07493CF1-F488-44E5-B185-9B8DD6E80BF8}" dt="2023-04-13T21:37:39.239" v="4290"/>
          <ac:inkMkLst>
            <pc:docMk/>
            <pc:sldMk cId="4286484765" sldId="268"/>
            <ac:inkMk id="4" creationId="{D3695105-31F6-6263-4E4C-254B4B29EF9F}"/>
          </ac:inkMkLst>
        </pc:inkChg>
        <pc:inkChg chg="add">
          <ac:chgData name="Deanne Goen" userId="6a7c9dca-ae3d-4bb9-acfa-7e3fd757126e" providerId="ADAL" clId="{07493CF1-F488-44E5-B185-9B8DD6E80BF8}" dt="2023-04-13T21:38:12.430" v="4292" actId="9405"/>
          <ac:inkMkLst>
            <pc:docMk/>
            <pc:sldMk cId="4286484765" sldId="268"/>
            <ac:inkMk id="7" creationId="{738DD23E-0251-8CD1-EDB0-B3EF8C2EE89B}"/>
          </ac:inkMkLst>
        </pc:inkChg>
      </pc:sldChg>
      <pc:sldChg chg="modSp add mod">
        <pc:chgData name="Deanne Goen" userId="6a7c9dca-ae3d-4bb9-acfa-7e3fd757126e" providerId="ADAL" clId="{07493CF1-F488-44E5-B185-9B8DD6E80BF8}" dt="2023-04-13T21:40:46.321" v="4430" actId="14100"/>
        <pc:sldMkLst>
          <pc:docMk/>
          <pc:sldMk cId="1584746174" sldId="269"/>
        </pc:sldMkLst>
        <pc:spChg chg="mod">
          <ac:chgData name="Deanne Goen" userId="6a7c9dca-ae3d-4bb9-acfa-7e3fd757126e" providerId="ADAL" clId="{07493CF1-F488-44E5-B185-9B8DD6E80BF8}" dt="2023-04-13T21:40:25.769" v="4426" actId="403"/>
          <ac:spMkLst>
            <pc:docMk/>
            <pc:sldMk cId="1584746174" sldId="269"/>
            <ac:spMk id="6" creationId="{B9C69B99-2867-E301-13F0-22BE497D169B}"/>
          </ac:spMkLst>
        </pc:spChg>
        <pc:inkChg chg="mod">
          <ac:chgData name="Deanne Goen" userId="6a7c9dca-ae3d-4bb9-acfa-7e3fd757126e" providerId="ADAL" clId="{07493CF1-F488-44E5-B185-9B8DD6E80BF8}" dt="2023-04-13T21:40:46.321" v="4430" actId="14100"/>
          <ac:inkMkLst>
            <pc:docMk/>
            <pc:sldMk cId="1584746174" sldId="269"/>
            <ac:inkMk id="7" creationId="{738DD23E-0251-8CD1-EDB0-B3EF8C2EE89B}"/>
          </ac:inkMkLst>
        </pc:inkChg>
      </pc:sldChg>
      <pc:sldMasterChg chg="add del addSldLayout delSldLayout">
        <pc:chgData name="Deanne Goen" userId="6a7c9dca-ae3d-4bb9-acfa-7e3fd757126e" providerId="ADAL" clId="{07493CF1-F488-44E5-B185-9B8DD6E80BF8}" dt="2023-04-04T19:32:32.327" v="559" actId="26606"/>
        <pc:sldMasterMkLst>
          <pc:docMk/>
          <pc:sldMasterMk cId="3024949742" sldId="2147483648"/>
        </pc:sldMasterMkLst>
        <pc:sldLayoutChg chg="add del">
          <pc:chgData name="Deanne Goen" userId="6a7c9dca-ae3d-4bb9-acfa-7e3fd757126e" providerId="ADAL" clId="{07493CF1-F488-44E5-B185-9B8DD6E80BF8}" dt="2023-04-04T19:32:32.327" v="559" actId="26606"/>
          <pc:sldLayoutMkLst>
            <pc:docMk/>
            <pc:sldMasterMk cId="3024949742" sldId="2147483648"/>
            <pc:sldLayoutMk cId="657861316" sldId="2147483649"/>
          </pc:sldLayoutMkLst>
        </pc:sldLayoutChg>
        <pc:sldLayoutChg chg="add del">
          <pc:chgData name="Deanne Goen" userId="6a7c9dca-ae3d-4bb9-acfa-7e3fd757126e" providerId="ADAL" clId="{07493CF1-F488-44E5-B185-9B8DD6E80BF8}" dt="2023-04-04T19:32:32.327" v="559" actId="26606"/>
          <pc:sldLayoutMkLst>
            <pc:docMk/>
            <pc:sldMasterMk cId="3024949742" sldId="2147483648"/>
            <pc:sldLayoutMk cId="577930549" sldId="2147483650"/>
          </pc:sldLayoutMkLst>
        </pc:sldLayoutChg>
        <pc:sldLayoutChg chg="add del">
          <pc:chgData name="Deanne Goen" userId="6a7c9dca-ae3d-4bb9-acfa-7e3fd757126e" providerId="ADAL" clId="{07493CF1-F488-44E5-B185-9B8DD6E80BF8}" dt="2023-04-04T19:32:32.327" v="559" actId="26606"/>
          <pc:sldLayoutMkLst>
            <pc:docMk/>
            <pc:sldMasterMk cId="3024949742" sldId="2147483648"/>
            <pc:sldLayoutMk cId="1160611046" sldId="2147483651"/>
          </pc:sldLayoutMkLst>
        </pc:sldLayoutChg>
        <pc:sldLayoutChg chg="add del">
          <pc:chgData name="Deanne Goen" userId="6a7c9dca-ae3d-4bb9-acfa-7e3fd757126e" providerId="ADAL" clId="{07493CF1-F488-44E5-B185-9B8DD6E80BF8}" dt="2023-04-04T19:32:32.327" v="559" actId="26606"/>
          <pc:sldLayoutMkLst>
            <pc:docMk/>
            <pc:sldMasterMk cId="3024949742" sldId="2147483648"/>
            <pc:sldLayoutMk cId="2800849251" sldId="2147483652"/>
          </pc:sldLayoutMkLst>
        </pc:sldLayoutChg>
        <pc:sldLayoutChg chg="add del">
          <pc:chgData name="Deanne Goen" userId="6a7c9dca-ae3d-4bb9-acfa-7e3fd757126e" providerId="ADAL" clId="{07493CF1-F488-44E5-B185-9B8DD6E80BF8}" dt="2023-04-04T19:32:32.327" v="559" actId="26606"/>
          <pc:sldLayoutMkLst>
            <pc:docMk/>
            <pc:sldMasterMk cId="3024949742" sldId="2147483648"/>
            <pc:sldLayoutMk cId="1301112935" sldId="2147483653"/>
          </pc:sldLayoutMkLst>
        </pc:sldLayoutChg>
        <pc:sldLayoutChg chg="add del">
          <pc:chgData name="Deanne Goen" userId="6a7c9dca-ae3d-4bb9-acfa-7e3fd757126e" providerId="ADAL" clId="{07493CF1-F488-44E5-B185-9B8DD6E80BF8}" dt="2023-04-04T19:32:32.327" v="559" actId="26606"/>
          <pc:sldLayoutMkLst>
            <pc:docMk/>
            <pc:sldMasterMk cId="3024949742" sldId="2147483648"/>
            <pc:sldLayoutMk cId="1295625" sldId="2147483654"/>
          </pc:sldLayoutMkLst>
        </pc:sldLayoutChg>
        <pc:sldLayoutChg chg="add del">
          <pc:chgData name="Deanne Goen" userId="6a7c9dca-ae3d-4bb9-acfa-7e3fd757126e" providerId="ADAL" clId="{07493CF1-F488-44E5-B185-9B8DD6E80BF8}" dt="2023-04-04T19:32:32.327" v="559" actId="26606"/>
          <pc:sldLayoutMkLst>
            <pc:docMk/>
            <pc:sldMasterMk cId="3024949742" sldId="2147483648"/>
            <pc:sldLayoutMk cId="1583307714" sldId="2147483655"/>
          </pc:sldLayoutMkLst>
        </pc:sldLayoutChg>
        <pc:sldLayoutChg chg="add del">
          <pc:chgData name="Deanne Goen" userId="6a7c9dca-ae3d-4bb9-acfa-7e3fd757126e" providerId="ADAL" clId="{07493CF1-F488-44E5-B185-9B8DD6E80BF8}" dt="2023-04-04T19:32:32.327" v="559" actId="26606"/>
          <pc:sldLayoutMkLst>
            <pc:docMk/>
            <pc:sldMasterMk cId="3024949742" sldId="2147483648"/>
            <pc:sldLayoutMk cId="1054120560" sldId="2147483656"/>
          </pc:sldLayoutMkLst>
        </pc:sldLayoutChg>
        <pc:sldLayoutChg chg="add del">
          <pc:chgData name="Deanne Goen" userId="6a7c9dca-ae3d-4bb9-acfa-7e3fd757126e" providerId="ADAL" clId="{07493CF1-F488-44E5-B185-9B8DD6E80BF8}" dt="2023-04-04T19:32:32.327" v="559" actId="26606"/>
          <pc:sldLayoutMkLst>
            <pc:docMk/>
            <pc:sldMasterMk cId="3024949742" sldId="2147483648"/>
            <pc:sldLayoutMk cId="1446132185" sldId="2147483657"/>
          </pc:sldLayoutMkLst>
        </pc:sldLayoutChg>
        <pc:sldLayoutChg chg="add del">
          <pc:chgData name="Deanne Goen" userId="6a7c9dca-ae3d-4bb9-acfa-7e3fd757126e" providerId="ADAL" clId="{07493CF1-F488-44E5-B185-9B8DD6E80BF8}" dt="2023-04-04T19:32:32.327" v="559" actId="26606"/>
          <pc:sldLayoutMkLst>
            <pc:docMk/>
            <pc:sldMasterMk cId="3024949742" sldId="2147483648"/>
            <pc:sldLayoutMk cId="2587119665" sldId="2147483658"/>
          </pc:sldLayoutMkLst>
        </pc:sldLayoutChg>
        <pc:sldLayoutChg chg="add del">
          <pc:chgData name="Deanne Goen" userId="6a7c9dca-ae3d-4bb9-acfa-7e3fd757126e" providerId="ADAL" clId="{07493CF1-F488-44E5-B185-9B8DD6E80BF8}" dt="2023-04-04T19:32:32.327" v="559" actId="26606"/>
          <pc:sldLayoutMkLst>
            <pc:docMk/>
            <pc:sldMasterMk cId="3024949742" sldId="2147483648"/>
            <pc:sldLayoutMk cId="1898919114" sldId="2147483659"/>
          </pc:sldLayoutMkLst>
        </pc:sldLayoutChg>
      </pc:sldMasterChg>
      <pc:sldMasterChg chg="add addSldLayout">
        <pc:chgData name="Deanne Goen" userId="6a7c9dca-ae3d-4bb9-acfa-7e3fd757126e" providerId="ADAL" clId="{07493CF1-F488-44E5-B185-9B8DD6E80BF8}" dt="2023-04-04T19:32:32.327" v="559" actId="26606"/>
        <pc:sldMasterMkLst>
          <pc:docMk/>
          <pc:sldMasterMk cId="3589738954" sldId="2147483712"/>
        </pc:sldMasterMkLst>
        <pc:sldLayoutChg chg="add">
          <pc:chgData name="Deanne Goen" userId="6a7c9dca-ae3d-4bb9-acfa-7e3fd757126e" providerId="ADAL" clId="{07493CF1-F488-44E5-B185-9B8DD6E80BF8}" dt="2023-04-04T19:32:32.327" v="559" actId="26606"/>
          <pc:sldLayoutMkLst>
            <pc:docMk/>
            <pc:sldMasterMk cId="3589738954" sldId="2147483712"/>
            <pc:sldLayoutMk cId="616778369" sldId="2147483701"/>
          </pc:sldLayoutMkLst>
        </pc:sldLayoutChg>
        <pc:sldLayoutChg chg="add">
          <pc:chgData name="Deanne Goen" userId="6a7c9dca-ae3d-4bb9-acfa-7e3fd757126e" providerId="ADAL" clId="{07493CF1-F488-44E5-B185-9B8DD6E80BF8}" dt="2023-04-04T19:32:32.327" v="559" actId="26606"/>
          <pc:sldLayoutMkLst>
            <pc:docMk/>
            <pc:sldMasterMk cId="3589738954" sldId="2147483712"/>
            <pc:sldLayoutMk cId="2693024417" sldId="2147483702"/>
          </pc:sldLayoutMkLst>
        </pc:sldLayoutChg>
        <pc:sldLayoutChg chg="add">
          <pc:chgData name="Deanne Goen" userId="6a7c9dca-ae3d-4bb9-acfa-7e3fd757126e" providerId="ADAL" clId="{07493CF1-F488-44E5-B185-9B8DD6E80BF8}" dt="2023-04-04T19:32:32.327" v="559" actId="26606"/>
          <pc:sldLayoutMkLst>
            <pc:docMk/>
            <pc:sldMasterMk cId="3589738954" sldId="2147483712"/>
            <pc:sldLayoutMk cId="1580956427" sldId="2147483703"/>
          </pc:sldLayoutMkLst>
        </pc:sldLayoutChg>
        <pc:sldLayoutChg chg="add">
          <pc:chgData name="Deanne Goen" userId="6a7c9dca-ae3d-4bb9-acfa-7e3fd757126e" providerId="ADAL" clId="{07493CF1-F488-44E5-B185-9B8DD6E80BF8}" dt="2023-04-04T19:32:32.327" v="559" actId="26606"/>
          <pc:sldLayoutMkLst>
            <pc:docMk/>
            <pc:sldMasterMk cId="3589738954" sldId="2147483712"/>
            <pc:sldLayoutMk cId="1971777750" sldId="2147483704"/>
          </pc:sldLayoutMkLst>
        </pc:sldLayoutChg>
        <pc:sldLayoutChg chg="add">
          <pc:chgData name="Deanne Goen" userId="6a7c9dca-ae3d-4bb9-acfa-7e3fd757126e" providerId="ADAL" clId="{07493CF1-F488-44E5-B185-9B8DD6E80BF8}" dt="2023-04-04T19:32:32.327" v="559" actId="26606"/>
          <pc:sldLayoutMkLst>
            <pc:docMk/>
            <pc:sldMasterMk cId="3589738954" sldId="2147483712"/>
            <pc:sldLayoutMk cId="1930322997" sldId="2147483705"/>
          </pc:sldLayoutMkLst>
        </pc:sldLayoutChg>
        <pc:sldLayoutChg chg="add">
          <pc:chgData name="Deanne Goen" userId="6a7c9dca-ae3d-4bb9-acfa-7e3fd757126e" providerId="ADAL" clId="{07493CF1-F488-44E5-B185-9B8DD6E80BF8}" dt="2023-04-04T19:32:32.327" v="559" actId="26606"/>
          <pc:sldLayoutMkLst>
            <pc:docMk/>
            <pc:sldMasterMk cId="3589738954" sldId="2147483712"/>
            <pc:sldLayoutMk cId="3372450141" sldId="2147483706"/>
          </pc:sldLayoutMkLst>
        </pc:sldLayoutChg>
        <pc:sldLayoutChg chg="add">
          <pc:chgData name="Deanne Goen" userId="6a7c9dca-ae3d-4bb9-acfa-7e3fd757126e" providerId="ADAL" clId="{07493CF1-F488-44E5-B185-9B8DD6E80BF8}" dt="2023-04-04T19:32:32.327" v="559" actId="26606"/>
          <pc:sldLayoutMkLst>
            <pc:docMk/>
            <pc:sldMasterMk cId="3589738954" sldId="2147483712"/>
            <pc:sldLayoutMk cId="3568498729" sldId="2147483707"/>
          </pc:sldLayoutMkLst>
        </pc:sldLayoutChg>
        <pc:sldLayoutChg chg="add">
          <pc:chgData name="Deanne Goen" userId="6a7c9dca-ae3d-4bb9-acfa-7e3fd757126e" providerId="ADAL" clId="{07493CF1-F488-44E5-B185-9B8DD6E80BF8}" dt="2023-04-04T19:32:32.327" v="559" actId="26606"/>
          <pc:sldLayoutMkLst>
            <pc:docMk/>
            <pc:sldMasterMk cId="3589738954" sldId="2147483712"/>
            <pc:sldLayoutMk cId="2598761956" sldId="2147483708"/>
          </pc:sldLayoutMkLst>
        </pc:sldLayoutChg>
        <pc:sldLayoutChg chg="add">
          <pc:chgData name="Deanne Goen" userId="6a7c9dca-ae3d-4bb9-acfa-7e3fd757126e" providerId="ADAL" clId="{07493CF1-F488-44E5-B185-9B8DD6E80BF8}" dt="2023-04-04T19:32:32.327" v="559" actId="26606"/>
          <pc:sldLayoutMkLst>
            <pc:docMk/>
            <pc:sldMasterMk cId="3589738954" sldId="2147483712"/>
            <pc:sldLayoutMk cId="3333845600" sldId="2147483709"/>
          </pc:sldLayoutMkLst>
        </pc:sldLayoutChg>
        <pc:sldLayoutChg chg="add">
          <pc:chgData name="Deanne Goen" userId="6a7c9dca-ae3d-4bb9-acfa-7e3fd757126e" providerId="ADAL" clId="{07493CF1-F488-44E5-B185-9B8DD6E80BF8}" dt="2023-04-04T19:32:32.327" v="559" actId="26606"/>
          <pc:sldLayoutMkLst>
            <pc:docMk/>
            <pc:sldMasterMk cId="3589738954" sldId="2147483712"/>
            <pc:sldLayoutMk cId="1013880313" sldId="2147483710"/>
          </pc:sldLayoutMkLst>
        </pc:sldLayoutChg>
        <pc:sldLayoutChg chg="add">
          <pc:chgData name="Deanne Goen" userId="6a7c9dca-ae3d-4bb9-acfa-7e3fd757126e" providerId="ADAL" clId="{07493CF1-F488-44E5-B185-9B8DD6E80BF8}" dt="2023-04-04T19:32:32.327" v="559" actId="26606"/>
          <pc:sldLayoutMkLst>
            <pc:docMk/>
            <pc:sldMasterMk cId="3589738954" sldId="2147483712"/>
            <pc:sldLayoutMk cId="3921047442" sldId="2147483711"/>
          </pc:sldLayoutMkLst>
        </pc:sldLayoutChg>
      </pc:sldMasterChg>
      <pc:sldMasterChg chg="add del addSldLayout delSldLayout">
        <pc:chgData name="Deanne Goen" userId="6a7c9dca-ae3d-4bb9-acfa-7e3fd757126e" providerId="ADAL" clId="{07493CF1-F488-44E5-B185-9B8DD6E80BF8}" dt="2023-04-04T19:32:32.280" v="558" actId="26606"/>
        <pc:sldMasterMkLst>
          <pc:docMk/>
          <pc:sldMasterMk cId="1340172027" sldId="2147483738"/>
        </pc:sldMasterMkLst>
        <pc:sldLayoutChg chg="add del">
          <pc:chgData name="Deanne Goen" userId="6a7c9dca-ae3d-4bb9-acfa-7e3fd757126e" providerId="ADAL" clId="{07493CF1-F488-44E5-B185-9B8DD6E80BF8}" dt="2023-04-04T19:32:32.280" v="558" actId="26606"/>
          <pc:sldLayoutMkLst>
            <pc:docMk/>
            <pc:sldMasterMk cId="1340172027" sldId="2147483738"/>
            <pc:sldLayoutMk cId="1430076505" sldId="2147483727"/>
          </pc:sldLayoutMkLst>
        </pc:sldLayoutChg>
        <pc:sldLayoutChg chg="add del">
          <pc:chgData name="Deanne Goen" userId="6a7c9dca-ae3d-4bb9-acfa-7e3fd757126e" providerId="ADAL" clId="{07493CF1-F488-44E5-B185-9B8DD6E80BF8}" dt="2023-04-04T19:32:32.280" v="558" actId="26606"/>
          <pc:sldLayoutMkLst>
            <pc:docMk/>
            <pc:sldMasterMk cId="1340172027" sldId="2147483738"/>
            <pc:sldLayoutMk cId="2381725830" sldId="2147483728"/>
          </pc:sldLayoutMkLst>
        </pc:sldLayoutChg>
        <pc:sldLayoutChg chg="add del">
          <pc:chgData name="Deanne Goen" userId="6a7c9dca-ae3d-4bb9-acfa-7e3fd757126e" providerId="ADAL" clId="{07493CF1-F488-44E5-B185-9B8DD6E80BF8}" dt="2023-04-04T19:32:32.280" v="558" actId="26606"/>
          <pc:sldLayoutMkLst>
            <pc:docMk/>
            <pc:sldMasterMk cId="1340172027" sldId="2147483738"/>
            <pc:sldLayoutMk cId="3395634795" sldId="2147483729"/>
          </pc:sldLayoutMkLst>
        </pc:sldLayoutChg>
        <pc:sldLayoutChg chg="add del">
          <pc:chgData name="Deanne Goen" userId="6a7c9dca-ae3d-4bb9-acfa-7e3fd757126e" providerId="ADAL" clId="{07493CF1-F488-44E5-B185-9B8DD6E80BF8}" dt="2023-04-04T19:32:32.280" v="558" actId="26606"/>
          <pc:sldLayoutMkLst>
            <pc:docMk/>
            <pc:sldMasterMk cId="1340172027" sldId="2147483738"/>
            <pc:sldLayoutMk cId="1180545178" sldId="2147483730"/>
          </pc:sldLayoutMkLst>
        </pc:sldLayoutChg>
        <pc:sldLayoutChg chg="add del">
          <pc:chgData name="Deanne Goen" userId="6a7c9dca-ae3d-4bb9-acfa-7e3fd757126e" providerId="ADAL" clId="{07493CF1-F488-44E5-B185-9B8DD6E80BF8}" dt="2023-04-04T19:32:32.280" v="558" actId="26606"/>
          <pc:sldLayoutMkLst>
            <pc:docMk/>
            <pc:sldMasterMk cId="1340172027" sldId="2147483738"/>
            <pc:sldLayoutMk cId="2186247687" sldId="2147483731"/>
          </pc:sldLayoutMkLst>
        </pc:sldLayoutChg>
        <pc:sldLayoutChg chg="add del">
          <pc:chgData name="Deanne Goen" userId="6a7c9dca-ae3d-4bb9-acfa-7e3fd757126e" providerId="ADAL" clId="{07493CF1-F488-44E5-B185-9B8DD6E80BF8}" dt="2023-04-04T19:32:32.280" v="558" actId="26606"/>
          <pc:sldLayoutMkLst>
            <pc:docMk/>
            <pc:sldMasterMk cId="1340172027" sldId="2147483738"/>
            <pc:sldLayoutMk cId="3050897278" sldId="2147483732"/>
          </pc:sldLayoutMkLst>
        </pc:sldLayoutChg>
        <pc:sldLayoutChg chg="add del">
          <pc:chgData name="Deanne Goen" userId="6a7c9dca-ae3d-4bb9-acfa-7e3fd757126e" providerId="ADAL" clId="{07493CF1-F488-44E5-B185-9B8DD6E80BF8}" dt="2023-04-04T19:32:32.280" v="558" actId="26606"/>
          <pc:sldLayoutMkLst>
            <pc:docMk/>
            <pc:sldMasterMk cId="1340172027" sldId="2147483738"/>
            <pc:sldLayoutMk cId="2644272966" sldId="2147483733"/>
          </pc:sldLayoutMkLst>
        </pc:sldLayoutChg>
        <pc:sldLayoutChg chg="add del">
          <pc:chgData name="Deanne Goen" userId="6a7c9dca-ae3d-4bb9-acfa-7e3fd757126e" providerId="ADAL" clId="{07493CF1-F488-44E5-B185-9B8DD6E80BF8}" dt="2023-04-04T19:32:32.280" v="558" actId="26606"/>
          <pc:sldLayoutMkLst>
            <pc:docMk/>
            <pc:sldMasterMk cId="1340172027" sldId="2147483738"/>
            <pc:sldLayoutMk cId="960472698" sldId="2147483734"/>
          </pc:sldLayoutMkLst>
        </pc:sldLayoutChg>
        <pc:sldLayoutChg chg="add del">
          <pc:chgData name="Deanne Goen" userId="6a7c9dca-ae3d-4bb9-acfa-7e3fd757126e" providerId="ADAL" clId="{07493CF1-F488-44E5-B185-9B8DD6E80BF8}" dt="2023-04-04T19:32:32.280" v="558" actId="26606"/>
          <pc:sldLayoutMkLst>
            <pc:docMk/>
            <pc:sldMasterMk cId="1340172027" sldId="2147483738"/>
            <pc:sldLayoutMk cId="3157635990" sldId="2147483735"/>
          </pc:sldLayoutMkLst>
        </pc:sldLayoutChg>
        <pc:sldLayoutChg chg="add del">
          <pc:chgData name="Deanne Goen" userId="6a7c9dca-ae3d-4bb9-acfa-7e3fd757126e" providerId="ADAL" clId="{07493CF1-F488-44E5-B185-9B8DD6E80BF8}" dt="2023-04-04T19:32:32.280" v="558" actId="26606"/>
          <pc:sldLayoutMkLst>
            <pc:docMk/>
            <pc:sldMasterMk cId="1340172027" sldId="2147483738"/>
            <pc:sldLayoutMk cId="2349279236" sldId="2147483736"/>
          </pc:sldLayoutMkLst>
        </pc:sldLayoutChg>
        <pc:sldLayoutChg chg="add del">
          <pc:chgData name="Deanne Goen" userId="6a7c9dca-ae3d-4bb9-acfa-7e3fd757126e" providerId="ADAL" clId="{07493CF1-F488-44E5-B185-9B8DD6E80BF8}" dt="2023-04-04T19:32:32.280" v="558" actId="26606"/>
          <pc:sldLayoutMkLst>
            <pc:docMk/>
            <pc:sldMasterMk cId="1340172027" sldId="2147483738"/>
            <pc:sldLayoutMk cId="944929013" sldId="2147483737"/>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3AF91B-E49E-42BA-BE5C-7A030636F81D}" type="doc">
      <dgm:prSet loTypeId="urn:microsoft.com/office/officeart/2005/8/layout/vList3" loCatId="list" qsTypeId="urn:microsoft.com/office/officeart/2005/8/quickstyle/simple1" qsCatId="simple" csTypeId="urn:microsoft.com/office/officeart/2005/8/colors/colorful1" csCatId="colorful" phldr="1"/>
      <dgm:spPr/>
      <dgm:t>
        <a:bodyPr/>
        <a:lstStyle/>
        <a:p>
          <a:endParaRPr lang="en-US"/>
        </a:p>
      </dgm:t>
    </dgm:pt>
    <dgm:pt modelId="{7B40CADF-B2CE-4A10-B98D-C88E5AB31BE5}">
      <dgm:prSet custT="1"/>
      <dgm:spPr/>
      <dgm:t>
        <a:bodyPr/>
        <a:lstStyle/>
        <a:p>
          <a:r>
            <a:rPr lang="en-US" sz="4000" b="1" dirty="0">
              <a:solidFill>
                <a:schemeClr val="tx1"/>
              </a:solidFill>
            </a:rPr>
            <a:t>Student At-A-Glance</a:t>
          </a:r>
          <a:endParaRPr lang="en-US" sz="4000" dirty="0">
            <a:solidFill>
              <a:schemeClr val="tx1"/>
            </a:solidFill>
          </a:endParaRPr>
        </a:p>
      </dgm:t>
    </dgm:pt>
    <dgm:pt modelId="{D28865AA-A2F0-4BFB-B3AF-6D54AF07CDE9}" type="parTrans" cxnId="{F03378BD-7B3E-4DD6-88FD-12A34B359B32}">
      <dgm:prSet/>
      <dgm:spPr/>
      <dgm:t>
        <a:bodyPr/>
        <a:lstStyle/>
        <a:p>
          <a:endParaRPr lang="en-US" sz="3200">
            <a:solidFill>
              <a:schemeClr val="tx1"/>
            </a:solidFill>
          </a:endParaRPr>
        </a:p>
      </dgm:t>
    </dgm:pt>
    <dgm:pt modelId="{E1E89E38-1D8B-4BA9-A977-64AE3AAA28B4}" type="sibTrans" cxnId="{F03378BD-7B3E-4DD6-88FD-12A34B359B32}">
      <dgm:prSet/>
      <dgm:spPr/>
      <dgm:t>
        <a:bodyPr/>
        <a:lstStyle/>
        <a:p>
          <a:endParaRPr lang="en-US" sz="3200">
            <a:solidFill>
              <a:schemeClr val="tx1"/>
            </a:solidFill>
          </a:endParaRPr>
        </a:p>
      </dgm:t>
    </dgm:pt>
    <dgm:pt modelId="{0B3D9C0A-42F3-4634-BCBB-6A3DDA9F264B}">
      <dgm:prSet custT="1"/>
      <dgm:spPr/>
      <dgm:t>
        <a:bodyPr/>
        <a:lstStyle/>
        <a:p>
          <a:r>
            <a:rPr lang="en-US" sz="3400" b="1" dirty="0">
              <a:solidFill>
                <a:schemeClr val="tx1"/>
              </a:solidFill>
            </a:rPr>
            <a:t>Vision Plan for Student with CVI</a:t>
          </a:r>
          <a:endParaRPr lang="en-US" sz="3400" dirty="0">
            <a:solidFill>
              <a:schemeClr val="tx1"/>
            </a:solidFill>
          </a:endParaRPr>
        </a:p>
      </dgm:t>
    </dgm:pt>
    <dgm:pt modelId="{A062C288-F528-4012-9887-B4C1B587E839}" type="parTrans" cxnId="{B678DF9B-6E7D-450C-AD71-916D1455E046}">
      <dgm:prSet/>
      <dgm:spPr/>
      <dgm:t>
        <a:bodyPr/>
        <a:lstStyle/>
        <a:p>
          <a:endParaRPr lang="en-US" sz="3200">
            <a:solidFill>
              <a:schemeClr val="tx1"/>
            </a:solidFill>
          </a:endParaRPr>
        </a:p>
      </dgm:t>
    </dgm:pt>
    <dgm:pt modelId="{19680672-E2B4-47C3-AC79-3F3E3B67EE1C}" type="sibTrans" cxnId="{B678DF9B-6E7D-450C-AD71-916D1455E046}">
      <dgm:prSet/>
      <dgm:spPr/>
      <dgm:t>
        <a:bodyPr/>
        <a:lstStyle/>
        <a:p>
          <a:endParaRPr lang="en-US" sz="3200">
            <a:solidFill>
              <a:schemeClr val="tx1"/>
            </a:solidFill>
          </a:endParaRPr>
        </a:p>
      </dgm:t>
    </dgm:pt>
    <dgm:pt modelId="{8A6070D6-1D5F-4472-9DEC-F3C9F251E9CF}">
      <dgm:prSet custT="1"/>
      <dgm:spPr/>
      <dgm:t>
        <a:bodyPr/>
        <a:lstStyle/>
        <a:p>
          <a:r>
            <a:rPr lang="en-US" sz="4000" b="1">
              <a:solidFill>
                <a:schemeClr val="tx1"/>
              </a:solidFill>
            </a:rPr>
            <a:t>Instructional Planning</a:t>
          </a:r>
          <a:endParaRPr lang="en-US" sz="4000">
            <a:solidFill>
              <a:schemeClr val="tx1"/>
            </a:solidFill>
          </a:endParaRPr>
        </a:p>
      </dgm:t>
    </dgm:pt>
    <dgm:pt modelId="{946071C9-2C0A-4B7C-8C0C-0EC2169239C2}" type="parTrans" cxnId="{F95D8056-ADEE-494C-A9B3-0551F879ED95}">
      <dgm:prSet/>
      <dgm:spPr/>
      <dgm:t>
        <a:bodyPr/>
        <a:lstStyle/>
        <a:p>
          <a:endParaRPr lang="en-US" sz="3200">
            <a:solidFill>
              <a:schemeClr val="tx1"/>
            </a:solidFill>
          </a:endParaRPr>
        </a:p>
      </dgm:t>
    </dgm:pt>
    <dgm:pt modelId="{0B087B70-37B6-461F-99D0-95DB06B5D980}" type="sibTrans" cxnId="{F95D8056-ADEE-494C-A9B3-0551F879ED95}">
      <dgm:prSet/>
      <dgm:spPr/>
      <dgm:t>
        <a:bodyPr/>
        <a:lstStyle/>
        <a:p>
          <a:endParaRPr lang="en-US" sz="3200">
            <a:solidFill>
              <a:schemeClr val="tx1"/>
            </a:solidFill>
          </a:endParaRPr>
        </a:p>
      </dgm:t>
    </dgm:pt>
    <dgm:pt modelId="{B00638A3-2761-4269-8960-4CDDCDBA6AA7}">
      <dgm:prSet custT="1"/>
      <dgm:spPr/>
      <dgm:t>
        <a:bodyPr/>
        <a:lstStyle/>
        <a:p>
          <a:r>
            <a:rPr lang="en-US" sz="4000" b="1" i="1">
              <a:solidFill>
                <a:schemeClr val="tx1"/>
              </a:solidFill>
            </a:rPr>
            <a:t>101</a:t>
          </a:r>
          <a:r>
            <a:rPr lang="en-US" sz="4000" b="1">
              <a:solidFill>
                <a:schemeClr val="tx1"/>
              </a:solidFill>
            </a:rPr>
            <a:t> Handouts</a:t>
          </a:r>
          <a:endParaRPr lang="en-US" sz="4000">
            <a:solidFill>
              <a:schemeClr val="tx1"/>
            </a:solidFill>
          </a:endParaRPr>
        </a:p>
      </dgm:t>
    </dgm:pt>
    <dgm:pt modelId="{BE795C04-C335-4AC7-81F2-0BA790C3F270}" type="parTrans" cxnId="{8AF8EC2B-C328-4B2A-97D5-224B88CB50EE}">
      <dgm:prSet/>
      <dgm:spPr/>
      <dgm:t>
        <a:bodyPr/>
        <a:lstStyle/>
        <a:p>
          <a:endParaRPr lang="en-US" sz="3200">
            <a:solidFill>
              <a:schemeClr val="tx1"/>
            </a:solidFill>
          </a:endParaRPr>
        </a:p>
      </dgm:t>
    </dgm:pt>
    <dgm:pt modelId="{56B4A8ED-E396-4F9B-B4A8-C893F39FB1F1}" type="sibTrans" cxnId="{8AF8EC2B-C328-4B2A-97D5-224B88CB50EE}">
      <dgm:prSet/>
      <dgm:spPr/>
      <dgm:t>
        <a:bodyPr/>
        <a:lstStyle/>
        <a:p>
          <a:endParaRPr lang="en-US" sz="3200">
            <a:solidFill>
              <a:schemeClr val="tx1"/>
            </a:solidFill>
          </a:endParaRPr>
        </a:p>
      </dgm:t>
    </dgm:pt>
    <dgm:pt modelId="{427A75FE-D984-453F-B78F-8691BDA55D3C}">
      <dgm:prSet custT="1"/>
      <dgm:spPr/>
      <dgm:t>
        <a:bodyPr/>
        <a:lstStyle/>
        <a:p>
          <a:r>
            <a:rPr lang="en-US" sz="4000" b="1">
              <a:solidFill>
                <a:schemeClr val="tx1"/>
              </a:solidFill>
            </a:rPr>
            <a:t>Digital Uploading</a:t>
          </a:r>
          <a:endParaRPr lang="en-US" sz="4000">
            <a:solidFill>
              <a:schemeClr val="tx1"/>
            </a:solidFill>
          </a:endParaRPr>
        </a:p>
      </dgm:t>
    </dgm:pt>
    <dgm:pt modelId="{239C7DF8-E874-4CF9-94C6-DE03C76ABDAA}" type="parTrans" cxnId="{78A64241-711F-43E1-A42D-28921F8DBCD4}">
      <dgm:prSet/>
      <dgm:spPr/>
      <dgm:t>
        <a:bodyPr/>
        <a:lstStyle/>
        <a:p>
          <a:endParaRPr lang="en-US" sz="3200">
            <a:solidFill>
              <a:schemeClr val="tx1"/>
            </a:solidFill>
          </a:endParaRPr>
        </a:p>
      </dgm:t>
    </dgm:pt>
    <dgm:pt modelId="{50C5E388-CD14-47A8-9BD0-359C81A36F75}" type="sibTrans" cxnId="{78A64241-711F-43E1-A42D-28921F8DBCD4}">
      <dgm:prSet/>
      <dgm:spPr/>
      <dgm:t>
        <a:bodyPr/>
        <a:lstStyle/>
        <a:p>
          <a:endParaRPr lang="en-US" sz="3200">
            <a:solidFill>
              <a:schemeClr val="tx1"/>
            </a:solidFill>
          </a:endParaRPr>
        </a:p>
      </dgm:t>
    </dgm:pt>
    <dgm:pt modelId="{63300976-5B6C-4838-8B73-7435AAED5358}">
      <dgm:prSet custT="1"/>
      <dgm:spPr/>
      <dgm:t>
        <a:bodyPr/>
        <a:lstStyle/>
        <a:p>
          <a:r>
            <a:rPr lang="en-US" sz="4000" b="1">
              <a:solidFill>
                <a:schemeClr val="tx1"/>
              </a:solidFill>
            </a:rPr>
            <a:t>Evaluation Templates</a:t>
          </a:r>
          <a:endParaRPr lang="en-US" sz="4000">
            <a:solidFill>
              <a:schemeClr val="tx1"/>
            </a:solidFill>
          </a:endParaRPr>
        </a:p>
      </dgm:t>
    </dgm:pt>
    <dgm:pt modelId="{17ACEB96-AE9A-408B-A181-2C43EF86DFBD}" type="parTrans" cxnId="{D1108CB2-E0A4-49C2-8A94-FA3BE8A35611}">
      <dgm:prSet/>
      <dgm:spPr/>
      <dgm:t>
        <a:bodyPr/>
        <a:lstStyle/>
        <a:p>
          <a:endParaRPr lang="en-US" sz="3200">
            <a:solidFill>
              <a:schemeClr val="tx1"/>
            </a:solidFill>
          </a:endParaRPr>
        </a:p>
      </dgm:t>
    </dgm:pt>
    <dgm:pt modelId="{47BE99DB-4CE7-41ED-8863-9C8F5D965ADA}" type="sibTrans" cxnId="{D1108CB2-E0A4-49C2-8A94-FA3BE8A35611}">
      <dgm:prSet/>
      <dgm:spPr/>
      <dgm:t>
        <a:bodyPr/>
        <a:lstStyle/>
        <a:p>
          <a:endParaRPr lang="en-US" sz="3200">
            <a:solidFill>
              <a:schemeClr val="tx1"/>
            </a:solidFill>
          </a:endParaRPr>
        </a:p>
      </dgm:t>
    </dgm:pt>
    <dgm:pt modelId="{43FA59EE-7D69-4C6A-AB1C-3947F2A22C66}">
      <dgm:prSet custT="1"/>
      <dgm:spPr/>
      <dgm:t>
        <a:bodyPr/>
        <a:lstStyle/>
        <a:p>
          <a:r>
            <a:rPr lang="en-US" sz="4000" b="1">
              <a:solidFill>
                <a:schemeClr val="tx1"/>
              </a:solidFill>
            </a:rPr>
            <a:t>Annual Registration</a:t>
          </a:r>
          <a:endParaRPr lang="en-US" sz="4000">
            <a:solidFill>
              <a:schemeClr val="tx1"/>
            </a:solidFill>
          </a:endParaRPr>
        </a:p>
      </dgm:t>
    </dgm:pt>
    <dgm:pt modelId="{51070933-3E86-4E4A-B704-72C36878391C}" type="parTrans" cxnId="{1A66202F-3C39-4EE1-8C20-F7D5B02ABABE}">
      <dgm:prSet/>
      <dgm:spPr/>
      <dgm:t>
        <a:bodyPr/>
        <a:lstStyle/>
        <a:p>
          <a:endParaRPr lang="en-US" sz="3200">
            <a:solidFill>
              <a:schemeClr val="tx1"/>
            </a:solidFill>
          </a:endParaRPr>
        </a:p>
      </dgm:t>
    </dgm:pt>
    <dgm:pt modelId="{F74E1220-78ED-4A34-9FFC-030A6878DCD7}" type="sibTrans" cxnId="{1A66202F-3C39-4EE1-8C20-F7D5B02ABABE}">
      <dgm:prSet/>
      <dgm:spPr/>
      <dgm:t>
        <a:bodyPr/>
        <a:lstStyle/>
        <a:p>
          <a:endParaRPr lang="en-US" sz="3200">
            <a:solidFill>
              <a:schemeClr val="tx1"/>
            </a:solidFill>
          </a:endParaRPr>
        </a:p>
      </dgm:t>
    </dgm:pt>
    <dgm:pt modelId="{286D6CF1-E3EF-405E-92CC-CF4AF353EBFC}" type="pres">
      <dgm:prSet presAssocID="{313AF91B-E49E-42BA-BE5C-7A030636F81D}" presName="linearFlow" presStyleCnt="0">
        <dgm:presLayoutVars>
          <dgm:dir/>
          <dgm:resizeHandles val="exact"/>
        </dgm:presLayoutVars>
      </dgm:prSet>
      <dgm:spPr/>
    </dgm:pt>
    <dgm:pt modelId="{B7DE137F-A7FA-4813-8FD2-B098318262A1}" type="pres">
      <dgm:prSet presAssocID="{7B40CADF-B2CE-4A10-B98D-C88E5AB31BE5}" presName="composite" presStyleCnt="0"/>
      <dgm:spPr/>
    </dgm:pt>
    <dgm:pt modelId="{32836B63-EAA4-4B9F-ADF3-E755EF072431}" type="pres">
      <dgm:prSet presAssocID="{7B40CADF-B2CE-4A10-B98D-C88E5AB31BE5}" presName="imgShp" presStyleLbl="fgImgPlace1" presStyleIdx="0" presStyleCnt="7"/>
      <dgm:spPr/>
    </dgm:pt>
    <dgm:pt modelId="{E499B49A-160A-415B-ACB6-B9170E40495B}" type="pres">
      <dgm:prSet presAssocID="{7B40CADF-B2CE-4A10-B98D-C88E5AB31BE5}" presName="txShp" presStyleLbl="node1" presStyleIdx="0" presStyleCnt="7">
        <dgm:presLayoutVars>
          <dgm:bulletEnabled val="1"/>
        </dgm:presLayoutVars>
      </dgm:prSet>
      <dgm:spPr/>
    </dgm:pt>
    <dgm:pt modelId="{42BD37A3-E7D8-4F50-9B2B-627DFD62DB73}" type="pres">
      <dgm:prSet presAssocID="{E1E89E38-1D8B-4BA9-A977-64AE3AAA28B4}" presName="spacing" presStyleCnt="0"/>
      <dgm:spPr/>
    </dgm:pt>
    <dgm:pt modelId="{D1AC36D8-11BC-4252-A726-FDD687AC2E92}" type="pres">
      <dgm:prSet presAssocID="{0B3D9C0A-42F3-4634-BCBB-6A3DDA9F264B}" presName="composite" presStyleCnt="0"/>
      <dgm:spPr/>
    </dgm:pt>
    <dgm:pt modelId="{E5739698-3F42-4422-A647-D1BE8C10743F}" type="pres">
      <dgm:prSet presAssocID="{0B3D9C0A-42F3-4634-BCBB-6A3DDA9F264B}" presName="imgShp" presStyleLbl="fgImgPlace1" presStyleIdx="1" presStyleCnt="7"/>
      <dgm:spPr/>
    </dgm:pt>
    <dgm:pt modelId="{6BAF27B9-4F18-44FE-9DDF-17BE64316E00}" type="pres">
      <dgm:prSet presAssocID="{0B3D9C0A-42F3-4634-BCBB-6A3DDA9F264B}" presName="txShp" presStyleLbl="node1" presStyleIdx="1" presStyleCnt="7">
        <dgm:presLayoutVars>
          <dgm:bulletEnabled val="1"/>
        </dgm:presLayoutVars>
      </dgm:prSet>
      <dgm:spPr/>
    </dgm:pt>
    <dgm:pt modelId="{361DC56E-245D-4C5D-BBC9-93D393206262}" type="pres">
      <dgm:prSet presAssocID="{19680672-E2B4-47C3-AC79-3F3E3B67EE1C}" presName="spacing" presStyleCnt="0"/>
      <dgm:spPr/>
    </dgm:pt>
    <dgm:pt modelId="{450F389A-C2D6-4075-BBBD-859E3B463836}" type="pres">
      <dgm:prSet presAssocID="{8A6070D6-1D5F-4472-9DEC-F3C9F251E9CF}" presName="composite" presStyleCnt="0"/>
      <dgm:spPr/>
    </dgm:pt>
    <dgm:pt modelId="{A4B088E4-88F0-4F49-BB94-EA4C48A74D65}" type="pres">
      <dgm:prSet presAssocID="{8A6070D6-1D5F-4472-9DEC-F3C9F251E9CF}" presName="imgShp" presStyleLbl="fgImgPlace1" presStyleIdx="2" presStyleCnt="7"/>
      <dgm:spPr/>
    </dgm:pt>
    <dgm:pt modelId="{5B492922-ABF3-43A6-8F99-A704C80538F5}" type="pres">
      <dgm:prSet presAssocID="{8A6070D6-1D5F-4472-9DEC-F3C9F251E9CF}" presName="txShp" presStyleLbl="node1" presStyleIdx="2" presStyleCnt="7">
        <dgm:presLayoutVars>
          <dgm:bulletEnabled val="1"/>
        </dgm:presLayoutVars>
      </dgm:prSet>
      <dgm:spPr/>
    </dgm:pt>
    <dgm:pt modelId="{0641587E-F973-42E6-B2BC-0C42A3D46A2E}" type="pres">
      <dgm:prSet presAssocID="{0B087B70-37B6-461F-99D0-95DB06B5D980}" presName="spacing" presStyleCnt="0"/>
      <dgm:spPr/>
    </dgm:pt>
    <dgm:pt modelId="{A75FF41F-4C69-4A13-BB0F-FB0507CC463F}" type="pres">
      <dgm:prSet presAssocID="{B00638A3-2761-4269-8960-4CDDCDBA6AA7}" presName="composite" presStyleCnt="0"/>
      <dgm:spPr/>
    </dgm:pt>
    <dgm:pt modelId="{E182E65D-CAA6-427E-A44C-B18846DB6668}" type="pres">
      <dgm:prSet presAssocID="{B00638A3-2761-4269-8960-4CDDCDBA6AA7}" presName="imgShp" presStyleLbl="fgImgPlace1" presStyleIdx="3" presStyleCnt="7"/>
      <dgm:spPr/>
    </dgm:pt>
    <dgm:pt modelId="{FE51CEE2-B9F5-4548-823D-38D10CF452F4}" type="pres">
      <dgm:prSet presAssocID="{B00638A3-2761-4269-8960-4CDDCDBA6AA7}" presName="txShp" presStyleLbl="node1" presStyleIdx="3" presStyleCnt="7">
        <dgm:presLayoutVars>
          <dgm:bulletEnabled val="1"/>
        </dgm:presLayoutVars>
      </dgm:prSet>
      <dgm:spPr/>
    </dgm:pt>
    <dgm:pt modelId="{D5F689DE-5862-4B72-8364-6142FC642AC5}" type="pres">
      <dgm:prSet presAssocID="{56B4A8ED-E396-4F9B-B4A8-C893F39FB1F1}" presName="spacing" presStyleCnt="0"/>
      <dgm:spPr/>
    </dgm:pt>
    <dgm:pt modelId="{7393FE43-C717-4DBE-8EA2-59702B1EF9E4}" type="pres">
      <dgm:prSet presAssocID="{427A75FE-D984-453F-B78F-8691BDA55D3C}" presName="composite" presStyleCnt="0"/>
      <dgm:spPr/>
    </dgm:pt>
    <dgm:pt modelId="{025BECE1-6CB6-48EB-9452-377DEF8B675F}" type="pres">
      <dgm:prSet presAssocID="{427A75FE-D984-453F-B78F-8691BDA55D3C}" presName="imgShp" presStyleLbl="fgImgPlace1" presStyleIdx="4" presStyleCnt="7"/>
      <dgm:spPr/>
    </dgm:pt>
    <dgm:pt modelId="{6DE69EB4-7A0D-422A-8F0D-8ADDBBB2397C}" type="pres">
      <dgm:prSet presAssocID="{427A75FE-D984-453F-B78F-8691BDA55D3C}" presName="txShp" presStyleLbl="node1" presStyleIdx="4" presStyleCnt="7">
        <dgm:presLayoutVars>
          <dgm:bulletEnabled val="1"/>
        </dgm:presLayoutVars>
      </dgm:prSet>
      <dgm:spPr/>
    </dgm:pt>
    <dgm:pt modelId="{CEA596B0-960A-4A1B-95FD-5BEE8CAF95A8}" type="pres">
      <dgm:prSet presAssocID="{50C5E388-CD14-47A8-9BD0-359C81A36F75}" presName="spacing" presStyleCnt="0"/>
      <dgm:spPr/>
    </dgm:pt>
    <dgm:pt modelId="{DFDD990D-CB13-4F32-9FBF-A2B7C2FAF1A2}" type="pres">
      <dgm:prSet presAssocID="{63300976-5B6C-4838-8B73-7435AAED5358}" presName="composite" presStyleCnt="0"/>
      <dgm:spPr/>
    </dgm:pt>
    <dgm:pt modelId="{D6C9BDE8-BCFD-4789-8A1A-D2E95DCA1853}" type="pres">
      <dgm:prSet presAssocID="{63300976-5B6C-4838-8B73-7435AAED5358}" presName="imgShp" presStyleLbl="fgImgPlace1" presStyleIdx="5" presStyleCnt="7"/>
      <dgm:spPr/>
    </dgm:pt>
    <dgm:pt modelId="{4D5933AF-5BBD-40D3-9846-AF041F5196C9}" type="pres">
      <dgm:prSet presAssocID="{63300976-5B6C-4838-8B73-7435AAED5358}" presName="txShp" presStyleLbl="node1" presStyleIdx="5" presStyleCnt="7">
        <dgm:presLayoutVars>
          <dgm:bulletEnabled val="1"/>
        </dgm:presLayoutVars>
      </dgm:prSet>
      <dgm:spPr/>
    </dgm:pt>
    <dgm:pt modelId="{9C3FB13F-DDA6-4CA2-8931-8B27E99169EB}" type="pres">
      <dgm:prSet presAssocID="{47BE99DB-4CE7-41ED-8863-9C8F5D965ADA}" presName="spacing" presStyleCnt="0"/>
      <dgm:spPr/>
    </dgm:pt>
    <dgm:pt modelId="{A259AA71-15AC-41EF-84E7-0FF735AE727C}" type="pres">
      <dgm:prSet presAssocID="{43FA59EE-7D69-4C6A-AB1C-3947F2A22C66}" presName="composite" presStyleCnt="0"/>
      <dgm:spPr/>
    </dgm:pt>
    <dgm:pt modelId="{B0D11DB3-3788-457D-A67B-B89DADBAC2A9}" type="pres">
      <dgm:prSet presAssocID="{43FA59EE-7D69-4C6A-AB1C-3947F2A22C66}" presName="imgShp" presStyleLbl="fgImgPlace1" presStyleIdx="6" presStyleCnt="7"/>
      <dgm:spPr/>
    </dgm:pt>
    <dgm:pt modelId="{382038F1-80E8-4130-8A31-06A41F439A82}" type="pres">
      <dgm:prSet presAssocID="{43FA59EE-7D69-4C6A-AB1C-3947F2A22C66}" presName="txShp" presStyleLbl="node1" presStyleIdx="6" presStyleCnt="7">
        <dgm:presLayoutVars>
          <dgm:bulletEnabled val="1"/>
        </dgm:presLayoutVars>
      </dgm:prSet>
      <dgm:spPr/>
    </dgm:pt>
  </dgm:ptLst>
  <dgm:cxnLst>
    <dgm:cxn modelId="{78101005-BB8D-4AC8-9713-EB00E28AC77E}" type="presOf" srcId="{B00638A3-2761-4269-8960-4CDDCDBA6AA7}" destId="{FE51CEE2-B9F5-4548-823D-38D10CF452F4}" srcOrd="0" destOrd="0" presId="urn:microsoft.com/office/officeart/2005/8/layout/vList3"/>
    <dgm:cxn modelId="{260B8625-1841-4BF4-A4BE-E3A30BA01BA3}" type="presOf" srcId="{427A75FE-D984-453F-B78F-8691BDA55D3C}" destId="{6DE69EB4-7A0D-422A-8F0D-8ADDBBB2397C}" srcOrd="0" destOrd="0" presId="urn:microsoft.com/office/officeart/2005/8/layout/vList3"/>
    <dgm:cxn modelId="{F35D092B-83B9-4D17-9541-1E4D8983915A}" type="presOf" srcId="{7B40CADF-B2CE-4A10-B98D-C88E5AB31BE5}" destId="{E499B49A-160A-415B-ACB6-B9170E40495B}" srcOrd="0" destOrd="0" presId="urn:microsoft.com/office/officeart/2005/8/layout/vList3"/>
    <dgm:cxn modelId="{8AF8EC2B-C328-4B2A-97D5-224B88CB50EE}" srcId="{313AF91B-E49E-42BA-BE5C-7A030636F81D}" destId="{B00638A3-2761-4269-8960-4CDDCDBA6AA7}" srcOrd="3" destOrd="0" parTransId="{BE795C04-C335-4AC7-81F2-0BA790C3F270}" sibTransId="{56B4A8ED-E396-4F9B-B4A8-C893F39FB1F1}"/>
    <dgm:cxn modelId="{1A66202F-3C39-4EE1-8C20-F7D5B02ABABE}" srcId="{313AF91B-E49E-42BA-BE5C-7A030636F81D}" destId="{43FA59EE-7D69-4C6A-AB1C-3947F2A22C66}" srcOrd="6" destOrd="0" parTransId="{51070933-3E86-4E4A-B704-72C36878391C}" sibTransId="{F74E1220-78ED-4A34-9FFC-030A6878DCD7}"/>
    <dgm:cxn modelId="{78A64241-711F-43E1-A42D-28921F8DBCD4}" srcId="{313AF91B-E49E-42BA-BE5C-7A030636F81D}" destId="{427A75FE-D984-453F-B78F-8691BDA55D3C}" srcOrd="4" destOrd="0" parTransId="{239C7DF8-E874-4CF9-94C6-DE03C76ABDAA}" sibTransId="{50C5E388-CD14-47A8-9BD0-359C81A36F75}"/>
    <dgm:cxn modelId="{DDA3CD50-4ED8-41C2-81AA-1EF477121905}" type="presOf" srcId="{0B3D9C0A-42F3-4634-BCBB-6A3DDA9F264B}" destId="{6BAF27B9-4F18-44FE-9DDF-17BE64316E00}" srcOrd="0" destOrd="0" presId="urn:microsoft.com/office/officeart/2005/8/layout/vList3"/>
    <dgm:cxn modelId="{F95D8056-ADEE-494C-A9B3-0551F879ED95}" srcId="{313AF91B-E49E-42BA-BE5C-7A030636F81D}" destId="{8A6070D6-1D5F-4472-9DEC-F3C9F251E9CF}" srcOrd="2" destOrd="0" parTransId="{946071C9-2C0A-4B7C-8C0C-0EC2169239C2}" sibTransId="{0B087B70-37B6-461F-99D0-95DB06B5D980}"/>
    <dgm:cxn modelId="{1916E681-8D9D-4BEC-9529-6A157EB64078}" type="presOf" srcId="{63300976-5B6C-4838-8B73-7435AAED5358}" destId="{4D5933AF-5BBD-40D3-9846-AF041F5196C9}" srcOrd="0" destOrd="0" presId="urn:microsoft.com/office/officeart/2005/8/layout/vList3"/>
    <dgm:cxn modelId="{B678DF9B-6E7D-450C-AD71-916D1455E046}" srcId="{313AF91B-E49E-42BA-BE5C-7A030636F81D}" destId="{0B3D9C0A-42F3-4634-BCBB-6A3DDA9F264B}" srcOrd="1" destOrd="0" parTransId="{A062C288-F528-4012-9887-B4C1B587E839}" sibTransId="{19680672-E2B4-47C3-AC79-3F3E3B67EE1C}"/>
    <dgm:cxn modelId="{D1108CB2-E0A4-49C2-8A94-FA3BE8A35611}" srcId="{313AF91B-E49E-42BA-BE5C-7A030636F81D}" destId="{63300976-5B6C-4838-8B73-7435AAED5358}" srcOrd="5" destOrd="0" parTransId="{17ACEB96-AE9A-408B-A181-2C43EF86DFBD}" sibTransId="{47BE99DB-4CE7-41ED-8863-9C8F5D965ADA}"/>
    <dgm:cxn modelId="{F03378BD-7B3E-4DD6-88FD-12A34B359B32}" srcId="{313AF91B-E49E-42BA-BE5C-7A030636F81D}" destId="{7B40CADF-B2CE-4A10-B98D-C88E5AB31BE5}" srcOrd="0" destOrd="0" parTransId="{D28865AA-A2F0-4BFB-B3AF-6D54AF07CDE9}" sibTransId="{E1E89E38-1D8B-4BA9-A977-64AE3AAA28B4}"/>
    <dgm:cxn modelId="{E4007BCC-DE7B-418E-BDF4-F8348E6F32C6}" type="presOf" srcId="{313AF91B-E49E-42BA-BE5C-7A030636F81D}" destId="{286D6CF1-E3EF-405E-92CC-CF4AF353EBFC}" srcOrd="0" destOrd="0" presId="urn:microsoft.com/office/officeart/2005/8/layout/vList3"/>
    <dgm:cxn modelId="{4AABB8DF-ACAC-4C02-98CD-9E93E7ECC1B2}" type="presOf" srcId="{43FA59EE-7D69-4C6A-AB1C-3947F2A22C66}" destId="{382038F1-80E8-4130-8A31-06A41F439A82}" srcOrd="0" destOrd="0" presId="urn:microsoft.com/office/officeart/2005/8/layout/vList3"/>
    <dgm:cxn modelId="{896606F6-A019-421E-BC31-F26FA7A0C093}" type="presOf" srcId="{8A6070D6-1D5F-4472-9DEC-F3C9F251E9CF}" destId="{5B492922-ABF3-43A6-8F99-A704C80538F5}" srcOrd="0" destOrd="0" presId="urn:microsoft.com/office/officeart/2005/8/layout/vList3"/>
    <dgm:cxn modelId="{F80EB811-5B9E-4EE6-A19A-5DADE5256B4F}" type="presParOf" srcId="{286D6CF1-E3EF-405E-92CC-CF4AF353EBFC}" destId="{B7DE137F-A7FA-4813-8FD2-B098318262A1}" srcOrd="0" destOrd="0" presId="urn:microsoft.com/office/officeart/2005/8/layout/vList3"/>
    <dgm:cxn modelId="{59CBDA97-3AAB-4EE9-93C7-CED6A8AE3011}" type="presParOf" srcId="{B7DE137F-A7FA-4813-8FD2-B098318262A1}" destId="{32836B63-EAA4-4B9F-ADF3-E755EF072431}" srcOrd="0" destOrd="0" presId="urn:microsoft.com/office/officeart/2005/8/layout/vList3"/>
    <dgm:cxn modelId="{C5ECA477-A97A-44D8-BFA0-A2DA89301D0E}" type="presParOf" srcId="{B7DE137F-A7FA-4813-8FD2-B098318262A1}" destId="{E499B49A-160A-415B-ACB6-B9170E40495B}" srcOrd="1" destOrd="0" presId="urn:microsoft.com/office/officeart/2005/8/layout/vList3"/>
    <dgm:cxn modelId="{79DD418A-2C6A-4039-B31E-FDA34D5F7488}" type="presParOf" srcId="{286D6CF1-E3EF-405E-92CC-CF4AF353EBFC}" destId="{42BD37A3-E7D8-4F50-9B2B-627DFD62DB73}" srcOrd="1" destOrd="0" presId="urn:microsoft.com/office/officeart/2005/8/layout/vList3"/>
    <dgm:cxn modelId="{6909CEDB-2EE6-4AC7-8AAC-7CEC5DD0408C}" type="presParOf" srcId="{286D6CF1-E3EF-405E-92CC-CF4AF353EBFC}" destId="{D1AC36D8-11BC-4252-A726-FDD687AC2E92}" srcOrd="2" destOrd="0" presId="urn:microsoft.com/office/officeart/2005/8/layout/vList3"/>
    <dgm:cxn modelId="{1B920404-4FCF-4DC9-B91D-CBFE2F76ECF3}" type="presParOf" srcId="{D1AC36D8-11BC-4252-A726-FDD687AC2E92}" destId="{E5739698-3F42-4422-A647-D1BE8C10743F}" srcOrd="0" destOrd="0" presId="urn:microsoft.com/office/officeart/2005/8/layout/vList3"/>
    <dgm:cxn modelId="{D44A9796-1E43-440A-BF88-5ABA0C19988C}" type="presParOf" srcId="{D1AC36D8-11BC-4252-A726-FDD687AC2E92}" destId="{6BAF27B9-4F18-44FE-9DDF-17BE64316E00}" srcOrd="1" destOrd="0" presId="urn:microsoft.com/office/officeart/2005/8/layout/vList3"/>
    <dgm:cxn modelId="{A36A6AB7-C451-44F1-A12D-19F0A87CE14F}" type="presParOf" srcId="{286D6CF1-E3EF-405E-92CC-CF4AF353EBFC}" destId="{361DC56E-245D-4C5D-BBC9-93D393206262}" srcOrd="3" destOrd="0" presId="urn:microsoft.com/office/officeart/2005/8/layout/vList3"/>
    <dgm:cxn modelId="{3017CB76-6B8C-4EBA-AAD8-C010F6BA74CE}" type="presParOf" srcId="{286D6CF1-E3EF-405E-92CC-CF4AF353EBFC}" destId="{450F389A-C2D6-4075-BBBD-859E3B463836}" srcOrd="4" destOrd="0" presId="urn:microsoft.com/office/officeart/2005/8/layout/vList3"/>
    <dgm:cxn modelId="{1EDE7578-EFA8-41F5-94D5-D10B98425F39}" type="presParOf" srcId="{450F389A-C2D6-4075-BBBD-859E3B463836}" destId="{A4B088E4-88F0-4F49-BB94-EA4C48A74D65}" srcOrd="0" destOrd="0" presId="urn:microsoft.com/office/officeart/2005/8/layout/vList3"/>
    <dgm:cxn modelId="{8C0E36D7-B17B-4D1E-BC33-9EF5A7EEBEB0}" type="presParOf" srcId="{450F389A-C2D6-4075-BBBD-859E3B463836}" destId="{5B492922-ABF3-43A6-8F99-A704C80538F5}" srcOrd="1" destOrd="0" presId="urn:microsoft.com/office/officeart/2005/8/layout/vList3"/>
    <dgm:cxn modelId="{FEF9F2AD-D9D9-4177-AD80-972B04B5DB48}" type="presParOf" srcId="{286D6CF1-E3EF-405E-92CC-CF4AF353EBFC}" destId="{0641587E-F973-42E6-B2BC-0C42A3D46A2E}" srcOrd="5" destOrd="0" presId="urn:microsoft.com/office/officeart/2005/8/layout/vList3"/>
    <dgm:cxn modelId="{38504143-AE34-44C5-AFB8-35CE1CBD9454}" type="presParOf" srcId="{286D6CF1-E3EF-405E-92CC-CF4AF353EBFC}" destId="{A75FF41F-4C69-4A13-BB0F-FB0507CC463F}" srcOrd="6" destOrd="0" presId="urn:microsoft.com/office/officeart/2005/8/layout/vList3"/>
    <dgm:cxn modelId="{F046F3F0-4C50-4D36-BA45-D57EC7F4BFEF}" type="presParOf" srcId="{A75FF41F-4C69-4A13-BB0F-FB0507CC463F}" destId="{E182E65D-CAA6-427E-A44C-B18846DB6668}" srcOrd="0" destOrd="0" presId="urn:microsoft.com/office/officeart/2005/8/layout/vList3"/>
    <dgm:cxn modelId="{D0FAEDED-5553-4988-945D-1BCA9F1D04EF}" type="presParOf" srcId="{A75FF41F-4C69-4A13-BB0F-FB0507CC463F}" destId="{FE51CEE2-B9F5-4548-823D-38D10CF452F4}" srcOrd="1" destOrd="0" presId="urn:microsoft.com/office/officeart/2005/8/layout/vList3"/>
    <dgm:cxn modelId="{DE0187C8-A631-4ED6-81A3-67D3794EE3FC}" type="presParOf" srcId="{286D6CF1-E3EF-405E-92CC-CF4AF353EBFC}" destId="{D5F689DE-5862-4B72-8364-6142FC642AC5}" srcOrd="7" destOrd="0" presId="urn:microsoft.com/office/officeart/2005/8/layout/vList3"/>
    <dgm:cxn modelId="{95BABC3A-87F3-4EDE-B428-9F873E872354}" type="presParOf" srcId="{286D6CF1-E3EF-405E-92CC-CF4AF353EBFC}" destId="{7393FE43-C717-4DBE-8EA2-59702B1EF9E4}" srcOrd="8" destOrd="0" presId="urn:microsoft.com/office/officeart/2005/8/layout/vList3"/>
    <dgm:cxn modelId="{F650C87F-0F74-4075-8AD5-DE63D1FB6FD5}" type="presParOf" srcId="{7393FE43-C717-4DBE-8EA2-59702B1EF9E4}" destId="{025BECE1-6CB6-48EB-9452-377DEF8B675F}" srcOrd="0" destOrd="0" presId="urn:microsoft.com/office/officeart/2005/8/layout/vList3"/>
    <dgm:cxn modelId="{6E092143-8E70-4327-972C-FB6CF9B91BE8}" type="presParOf" srcId="{7393FE43-C717-4DBE-8EA2-59702B1EF9E4}" destId="{6DE69EB4-7A0D-422A-8F0D-8ADDBBB2397C}" srcOrd="1" destOrd="0" presId="urn:microsoft.com/office/officeart/2005/8/layout/vList3"/>
    <dgm:cxn modelId="{521AC108-B4AA-49EE-BE32-AC32BF46DB8B}" type="presParOf" srcId="{286D6CF1-E3EF-405E-92CC-CF4AF353EBFC}" destId="{CEA596B0-960A-4A1B-95FD-5BEE8CAF95A8}" srcOrd="9" destOrd="0" presId="urn:microsoft.com/office/officeart/2005/8/layout/vList3"/>
    <dgm:cxn modelId="{BA7F15B3-4465-4200-BE00-657DCD97FC95}" type="presParOf" srcId="{286D6CF1-E3EF-405E-92CC-CF4AF353EBFC}" destId="{DFDD990D-CB13-4F32-9FBF-A2B7C2FAF1A2}" srcOrd="10" destOrd="0" presId="urn:microsoft.com/office/officeart/2005/8/layout/vList3"/>
    <dgm:cxn modelId="{F237BD3E-F28D-4B41-8B1D-48CC22E8886C}" type="presParOf" srcId="{DFDD990D-CB13-4F32-9FBF-A2B7C2FAF1A2}" destId="{D6C9BDE8-BCFD-4789-8A1A-D2E95DCA1853}" srcOrd="0" destOrd="0" presId="urn:microsoft.com/office/officeart/2005/8/layout/vList3"/>
    <dgm:cxn modelId="{FD488C4C-3B6B-4C53-B127-E5140F74A493}" type="presParOf" srcId="{DFDD990D-CB13-4F32-9FBF-A2B7C2FAF1A2}" destId="{4D5933AF-5BBD-40D3-9846-AF041F5196C9}" srcOrd="1" destOrd="0" presId="urn:microsoft.com/office/officeart/2005/8/layout/vList3"/>
    <dgm:cxn modelId="{11FE297C-2C47-4843-835E-B41477C7E5FF}" type="presParOf" srcId="{286D6CF1-E3EF-405E-92CC-CF4AF353EBFC}" destId="{9C3FB13F-DDA6-4CA2-8931-8B27E99169EB}" srcOrd="11" destOrd="0" presId="urn:microsoft.com/office/officeart/2005/8/layout/vList3"/>
    <dgm:cxn modelId="{582F6843-3EBF-49CE-82A2-99222654405E}" type="presParOf" srcId="{286D6CF1-E3EF-405E-92CC-CF4AF353EBFC}" destId="{A259AA71-15AC-41EF-84E7-0FF735AE727C}" srcOrd="12" destOrd="0" presId="urn:microsoft.com/office/officeart/2005/8/layout/vList3"/>
    <dgm:cxn modelId="{CAA4C675-D429-45FE-BEDA-0C8735E7A16E}" type="presParOf" srcId="{A259AA71-15AC-41EF-84E7-0FF735AE727C}" destId="{B0D11DB3-3788-457D-A67B-B89DADBAC2A9}" srcOrd="0" destOrd="0" presId="urn:microsoft.com/office/officeart/2005/8/layout/vList3"/>
    <dgm:cxn modelId="{4186BEC6-3DD7-47A6-B7A8-F0629CF7B455}" type="presParOf" srcId="{A259AA71-15AC-41EF-84E7-0FF735AE727C}" destId="{382038F1-80E8-4130-8A31-06A41F439A82}" srcOrd="1" destOrd="0" presId="urn:microsoft.com/office/officeart/2005/8/layout/vList3"/>
  </dgm:cxnLst>
  <dgm:bg>
    <a:solidFill>
      <a:schemeClr val="bg1">
        <a:lumMod val="9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99B49A-160A-415B-ACB6-B9170E40495B}">
      <dsp:nvSpPr>
        <dsp:cNvPr id="0" name=""/>
        <dsp:cNvSpPr/>
      </dsp:nvSpPr>
      <dsp:spPr>
        <a:xfrm rot="10800000">
          <a:off x="1872783" y="1818"/>
          <a:ext cx="6866125" cy="573382"/>
        </a:xfrm>
        <a:prstGeom prst="homePlat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846" tIns="152400" rIns="28448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solidFill>
                <a:schemeClr val="tx1"/>
              </a:solidFill>
            </a:rPr>
            <a:t>Student At-A-Glance</a:t>
          </a:r>
          <a:endParaRPr lang="en-US" sz="4000" kern="1200" dirty="0">
            <a:solidFill>
              <a:schemeClr val="tx1"/>
            </a:solidFill>
          </a:endParaRPr>
        </a:p>
      </dsp:txBody>
      <dsp:txXfrm rot="10800000">
        <a:off x="2016128" y="1818"/>
        <a:ext cx="6722780" cy="573382"/>
      </dsp:txXfrm>
    </dsp:sp>
    <dsp:sp modelId="{32836B63-EAA4-4B9F-ADF3-E755EF072431}">
      <dsp:nvSpPr>
        <dsp:cNvPr id="0" name=""/>
        <dsp:cNvSpPr/>
      </dsp:nvSpPr>
      <dsp:spPr>
        <a:xfrm>
          <a:off x="1586091" y="1818"/>
          <a:ext cx="573382" cy="573382"/>
        </a:xfrm>
        <a:prstGeom prst="ellipse">
          <a:avLst/>
        </a:prstGeom>
        <a:solidFill>
          <a:schemeClr val="accent2">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BAF27B9-4F18-44FE-9DDF-17BE64316E00}">
      <dsp:nvSpPr>
        <dsp:cNvPr id="0" name=""/>
        <dsp:cNvSpPr/>
      </dsp:nvSpPr>
      <dsp:spPr>
        <a:xfrm rot="10800000">
          <a:off x="1872783" y="746360"/>
          <a:ext cx="6866125" cy="573382"/>
        </a:xfrm>
        <a:prstGeom prst="homePlat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846" tIns="129540" rIns="241808" bIns="129540" numCol="1" spcCol="1270" anchor="ctr" anchorCtr="0">
          <a:noAutofit/>
        </a:bodyPr>
        <a:lstStyle/>
        <a:p>
          <a:pPr marL="0" lvl="0" indent="0" algn="ctr" defTabSz="1511300">
            <a:lnSpc>
              <a:spcPct val="90000"/>
            </a:lnSpc>
            <a:spcBef>
              <a:spcPct val="0"/>
            </a:spcBef>
            <a:spcAft>
              <a:spcPct val="35000"/>
            </a:spcAft>
            <a:buNone/>
          </a:pPr>
          <a:r>
            <a:rPr lang="en-US" sz="3400" b="1" kern="1200" dirty="0">
              <a:solidFill>
                <a:schemeClr val="tx1"/>
              </a:solidFill>
            </a:rPr>
            <a:t>Vision Plan for Student with CVI</a:t>
          </a:r>
          <a:endParaRPr lang="en-US" sz="3400" kern="1200" dirty="0">
            <a:solidFill>
              <a:schemeClr val="tx1"/>
            </a:solidFill>
          </a:endParaRPr>
        </a:p>
      </dsp:txBody>
      <dsp:txXfrm rot="10800000">
        <a:off x="2016128" y="746360"/>
        <a:ext cx="6722780" cy="573382"/>
      </dsp:txXfrm>
    </dsp:sp>
    <dsp:sp modelId="{E5739698-3F42-4422-A647-D1BE8C10743F}">
      <dsp:nvSpPr>
        <dsp:cNvPr id="0" name=""/>
        <dsp:cNvSpPr/>
      </dsp:nvSpPr>
      <dsp:spPr>
        <a:xfrm>
          <a:off x="1586091" y="746360"/>
          <a:ext cx="573382" cy="573382"/>
        </a:xfrm>
        <a:prstGeom prst="ellipse">
          <a:avLst/>
        </a:prstGeom>
        <a:solidFill>
          <a:schemeClr val="accent3">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B492922-ABF3-43A6-8F99-A704C80538F5}">
      <dsp:nvSpPr>
        <dsp:cNvPr id="0" name=""/>
        <dsp:cNvSpPr/>
      </dsp:nvSpPr>
      <dsp:spPr>
        <a:xfrm rot="10800000">
          <a:off x="1872783" y="1490902"/>
          <a:ext cx="6866125" cy="573382"/>
        </a:xfrm>
        <a:prstGeom prst="homePlat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846" tIns="152400" rIns="284480" bIns="152400" numCol="1" spcCol="1270" anchor="ctr" anchorCtr="0">
          <a:noAutofit/>
        </a:bodyPr>
        <a:lstStyle/>
        <a:p>
          <a:pPr marL="0" lvl="0" indent="0" algn="ctr" defTabSz="1778000">
            <a:lnSpc>
              <a:spcPct val="90000"/>
            </a:lnSpc>
            <a:spcBef>
              <a:spcPct val="0"/>
            </a:spcBef>
            <a:spcAft>
              <a:spcPct val="35000"/>
            </a:spcAft>
            <a:buNone/>
          </a:pPr>
          <a:r>
            <a:rPr lang="en-US" sz="4000" b="1" kern="1200">
              <a:solidFill>
                <a:schemeClr val="tx1"/>
              </a:solidFill>
            </a:rPr>
            <a:t>Instructional Planning</a:t>
          </a:r>
          <a:endParaRPr lang="en-US" sz="4000" kern="1200">
            <a:solidFill>
              <a:schemeClr val="tx1"/>
            </a:solidFill>
          </a:endParaRPr>
        </a:p>
      </dsp:txBody>
      <dsp:txXfrm rot="10800000">
        <a:off x="2016128" y="1490902"/>
        <a:ext cx="6722780" cy="573382"/>
      </dsp:txXfrm>
    </dsp:sp>
    <dsp:sp modelId="{A4B088E4-88F0-4F49-BB94-EA4C48A74D65}">
      <dsp:nvSpPr>
        <dsp:cNvPr id="0" name=""/>
        <dsp:cNvSpPr/>
      </dsp:nvSpPr>
      <dsp:spPr>
        <a:xfrm>
          <a:off x="1586091" y="1490902"/>
          <a:ext cx="573382" cy="573382"/>
        </a:xfrm>
        <a:prstGeom prst="ellipse">
          <a:avLst/>
        </a:prstGeom>
        <a:solidFill>
          <a:schemeClr val="accent4">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E51CEE2-B9F5-4548-823D-38D10CF452F4}">
      <dsp:nvSpPr>
        <dsp:cNvPr id="0" name=""/>
        <dsp:cNvSpPr/>
      </dsp:nvSpPr>
      <dsp:spPr>
        <a:xfrm rot="10800000">
          <a:off x="1872783" y="2235444"/>
          <a:ext cx="6866125" cy="573382"/>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846" tIns="152400" rIns="284480" bIns="152400" numCol="1" spcCol="1270" anchor="ctr" anchorCtr="0">
          <a:noAutofit/>
        </a:bodyPr>
        <a:lstStyle/>
        <a:p>
          <a:pPr marL="0" lvl="0" indent="0" algn="ctr" defTabSz="1778000">
            <a:lnSpc>
              <a:spcPct val="90000"/>
            </a:lnSpc>
            <a:spcBef>
              <a:spcPct val="0"/>
            </a:spcBef>
            <a:spcAft>
              <a:spcPct val="35000"/>
            </a:spcAft>
            <a:buNone/>
          </a:pPr>
          <a:r>
            <a:rPr lang="en-US" sz="4000" b="1" i="1" kern="1200">
              <a:solidFill>
                <a:schemeClr val="tx1"/>
              </a:solidFill>
            </a:rPr>
            <a:t>101</a:t>
          </a:r>
          <a:r>
            <a:rPr lang="en-US" sz="4000" b="1" kern="1200">
              <a:solidFill>
                <a:schemeClr val="tx1"/>
              </a:solidFill>
            </a:rPr>
            <a:t> Handouts</a:t>
          </a:r>
          <a:endParaRPr lang="en-US" sz="4000" kern="1200">
            <a:solidFill>
              <a:schemeClr val="tx1"/>
            </a:solidFill>
          </a:endParaRPr>
        </a:p>
      </dsp:txBody>
      <dsp:txXfrm rot="10800000">
        <a:off x="2016128" y="2235444"/>
        <a:ext cx="6722780" cy="573382"/>
      </dsp:txXfrm>
    </dsp:sp>
    <dsp:sp modelId="{E182E65D-CAA6-427E-A44C-B18846DB6668}">
      <dsp:nvSpPr>
        <dsp:cNvPr id="0" name=""/>
        <dsp:cNvSpPr/>
      </dsp:nvSpPr>
      <dsp:spPr>
        <a:xfrm>
          <a:off x="1586091" y="2235444"/>
          <a:ext cx="573382" cy="573382"/>
        </a:xfrm>
        <a:prstGeom prst="ellipse">
          <a:avLst/>
        </a:prstGeom>
        <a:solidFill>
          <a:schemeClr val="accent5">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DE69EB4-7A0D-422A-8F0D-8ADDBBB2397C}">
      <dsp:nvSpPr>
        <dsp:cNvPr id="0" name=""/>
        <dsp:cNvSpPr/>
      </dsp:nvSpPr>
      <dsp:spPr>
        <a:xfrm rot="10800000">
          <a:off x="1872783" y="2979986"/>
          <a:ext cx="6866125" cy="573382"/>
        </a:xfrm>
        <a:prstGeom prst="homePlat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846" tIns="152400" rIns="284480" bIns="152400" numCol="1" spcCol="1270" anchor="ctr" anchorCtr="0">
          <a:noAutofit/>
        </a:bodyPr>
        <a:lstStyle/>
        <a:p>
          <a:pPr marL="0" lvl="0" indent="0" algn="ctr" defTabSz="1778000">
            <a:lnSpc>
              <a:spcPct val="90000"/>
            </a:lnSpc>
            <a:spcBef>
              <a:spcPct val="0"/>
            </a:spcBef>
            <a:spcAft>
              <a:spcPct val="35000"/>
            </a:spcAft>
            <a:buNone/>
          </a:pPr>
          <a:r>
            <a:rPr lang="en-US" sz="4000" b="1" kern="1200">
              <a:solidFill>
                <a:schemeClr val="tx1"/>
              </a:solidFill>
            </a:rPr>
            <a:t>Digital Uploading</a:t>
          </a:r>
          <a:endParaRPr lang="en-US" sz="4000" kern="1200">
            <a:solidFill>
              <a:schemeClr val="tx1"/>
            </a:solidFill>
          </a:endParaRPr>
        </a:p>
      </dsp:txBody>
      <dsp:txXfrm rot="10800000">
        <a:off x="2016128" y="2979986"/>
        <a:ext cx="6722780" cy="573382"/>
      </dsp:txXfrm>
    </dsp:sp>
    <dsp:sp modelId="{025BECE1-6CB6-48EB-9452-377DEF8B675F}">
      <dsp:nvSpPr>
        <dsp:cNvPr id="0" name=""/>
        <dsp:cNvSpPr/>
      </dsp:nvSpPr>
      <dsp:spPr>
        <a:xfrm>
          <a:off x="1586091" y="2979986"/>
          <a:ext cx="573382" cy="573382"/>
        </a:xfrm>
        <a:prstGeom prst="ellipse">
          <a:avLst/>
        </a:prstGeom>
        <a:solidFill>
          <a:schemeClr val="accent6">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5933AF-5BBD-40D3-9846-AF041F5196C9}">
      <dsp:nvSpPr>
        <dsp:cNvPr id="0" name=""/>
        <dsp:cNvSpPr/>
      </dsp:nvSpPr>
      <dsp:spPr>
        <a:xfrm rot="10800000">
          <a:off x="1872783" y="3724528"/>
          <a:ext cx="6866125" cy="573382"/>
        </a:xfrm>
        <a:prstGeom prst="homePlat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846" tIns="152400" rIns="284480" bIns="152400" numCol="1" spcCol="1270" anchor="ctr" anchorCtr="0">
          <a:noAutofit/>
        </a:bodyPr>
        <a:lstStyle/>
        <a:p>
          <a:pPr marL="0" lvl="0" indent="0" algn="ctr" defTabSz="1778000">
            <a:lnSpc>
              <a:spcPct val="90000"/>
            </a:lnSpc>
            <a:spcBef>
              <a:spcPct val="0"/>
            </a:spcBef>
            <a:spcAft>
              <a:spcPct val="35000"/>
            </a:spcAft>
            <a:buNone/>
          </a:pPr>
          <a:r>
            <a:rPr lang="en-US" sz="4000" b="1" kern="1200">
              <a:solidFill>
                <a:schemeClr val="tx1"/>
              </a:solidFill>
            </a:rPr>
            <a:t>Evaluation Templates</a:t>
          </a:r>
          <a:endParaRPr lang="en-US" sz="4000" kern="1200">
            <a:solidFill>
              <a:schemeClr val="tx1"/>
            </a:solidFill>
          </a:endParaRPr>
        </a:p>
      </dsp:txBody>
      <dsp:txXfrm rot="10800000">
        <a:off x="2016128" y="3724528"/>
        <a:ext cx="6722780" cy="573382"/>
      </dsp:txXfrm>
    </dsp:sp>
    <dsp:sp modelId="{D6C9BDE8-BCFD-4789-8A1A-D2E95DCA1853}">
      <dsp:nvSpPr>
        <dsp:cNvPr id="0" name=""/>
        <dsp:cNvSpPr/>
      </dsp:nvSpPr>
      <dsp:spPr>
        <a:xfrm>
          <a:off x="1586091" y="3724528"/>
          <a:ext cx="573382" cy="573382"/>
        </a:xfrm>
        <a:prstGeom prst="ellipse">
          <a:avLst/>
        </a:prstGeom>
        <a:solidFill>
          <a:schemeClr val="accent2">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2038F1-80E8-4130-8A31-06A41F439A82}">
      <dsp:nvSpPr>
        <dsp:cNvPr id="0" name=""/>
        <dsp:cNvSpPr/>
      </dsp:nvSpPr>
      <dsp:spPr>
        <a:xfrm rot="10800000">
          <a:off x="1872783" y="4469070"/>
          <a:ext cx="6866125" cy="573382"/>
        </a:xfrm>
        <a:prstGeom prst="homePlat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846" tIns="152400" rIns="284480" bIns="152400" numCol="1" spcCol="1270" anchor="ctr" anchorCtr="0">
          <a:noAutofit/>
        </a:bodyPr>
        <a:lstStyle/>
        <a:p>
          <a:pPr marL="0" lvl="0" indent="0" algn="ctr" defTabSz="1778000">
            <a:lnSpc>
              <a:spcPct val="90000"/>
            </a:lnSpc>
            <a:spcBef>
              <a:spcPct val="0"/>
            </a:spcBef>
            <a:spcAft>
              <a:spcPct val="35000"/>
            </a:spcAft>
            <a:buNone/>
          </a:pPr>
          <a:r>
            <a:rPr lang="en-US" sz="4000" b="1" kern="1200">
              <a:solidFill>
                <a:schemeClr val="tx1"/>
              </a:solidFill>
            </a:rPr>
            <a:t>Annual Registration</a:t>
          </a:r>
          <a:endParaRPr lang="en-US" sz="4000" kern="1200">
            <a:solidFill>
              <a:schemeClr val="tx1"/>
            </a:solidFill>
          </a:endParaRPr>
        </a:p>
      </dsp:txBody>
      <dsp:txXfrm rot="10800000">
        <a:off x="2016128" y="4469070"/>
        <a:ext cx="6722780" cy="573382"/>
      </dsp:txXfrm>
    </dsp:sp>
    <dsp:sp modelId="{B0D11DB3-3788-457D-A67B-B89DADBAC2A9}">
      <dsp:nvSpPr>
        <dsp:cNvPr id="0" name=""/>
        <dsp:cNvSpPr/>
      </dsp:nvSpPr>
      <dsp:spPr>
        <a:xfrm>
          <a:off x="1586091" y="4469070"/>
          <a:ext cx="573382" cy="573382"/>
        </a:xfrm>
        <a:prstGeom prst="ellipse">
          <a:avLst/>
        </a:prstGeom>
        <a:solidFill>
          <a:schemeClr val="accent3">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45:03.057"/>
    </inkml:context>
    <inkml:brush xml:id="br0">
      <inkml:brushProperty name="width" value="0.2" units="cm"/>
      <inkml:brushProperty name="height" value="0.2"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1 325 24575,'0'0'0,"9"0"0,10 0 0,3 0 0,5 0 0,-4-6 0,0 0 0,1 1 0,1 0 0,1 1 0,1 2 0,5 1 0,2 0 0,5 1 0,-1 0 0,0 1 0,-3-1 0,-3 0 0,-1 6 0,-2 0 0,0 0 0,-2-1 0,6-2 0,-5 5 0,-1-1 0,0-1 0,-1-2 0,1 0 0,0-2 0,0-2 0,-5 6 0,0 0 0,0 0 0,1-2 0,2-1 0,1-1 0,0 0 0,7-2 0,1 0 0,0 0 0,-1 0 0,-2 5 0,0 0 0,-2 1 0,-1-2 0,1-1 0,-2 0 0,1-2 0,-1 5 0,1 0 0,0 0 0,11 4 0,6-2 0,0 0 0,-2-2 0,-4-2 0,-3-2 0,-4-1 0,-2-1 0,-1 0 0,-1 5 0,-1 1 0,0-1 0,0 0 0,1-2 0,-1-1 0,1-1 0,0 0 0,0-1 0,0 0 0,0-1 0,0 1 0,-1 0 0,1 0 0,0 0 0,0 0 0,0 0 0,0 0 0,0 0 0,0 0 0,5 0 0,1 0 0,0 0 0,-2 0 0,0 0 0,-2 0 0,-1 0 0,-1 0 0,0 0 0,6 0 0,-1-6 0,0 0 0,0 0 0,-2 1 0,-1 2 0,-1 1 0,-1 1 0,0-5 0,0 0 0,0 0 0,-1 2 0,1 1 0,0 1 0,0 1 0,-1-5 0,1 0 0,0 0 0,0 2 0,6 1 0,-1 1 0,7 1 0,-2-5 0,-1 0 0,-2 1 0,-3 0 0,-1 2 0,-2 1 0,-1 1 0,6-5 0,-1 0 0,0 1 0,5-5 0,4 1 0,-1 1 0,-1 2 0,2 3 0,-3 0 0,-2-3 0,-3 0 0,-2 0 0,-2 2 0,-2 0 0,6 3 0,-1 0 0,0 0 0,-1 1 0,-1-5 0,-1 0 0,-1-1 0,-1 2 0,0 1 0,0 1 0,-1 0 0,1 2 0,0 0 0,-1-5 0,1-1 0,0 1 0,0 0 0,0 2 0,5 1 0,1 1 0,0 1 0,-1-1 0,-2 2 0,-7-7 0,-1 1 0,0-1 0,0 1 0,2 2 0,0 1 0,2 1 0,0 0 0,1 1 0,0-5 0,0-1 0,0 1 0,0 0 0,0 2 0,0 1 0,0 1 0,0 1 0,0 0 0,0 0 0,0 0 0,0 0 0,0 0 0,0 1 0,0-1 0,10 0 0,2 0 0,5 0 0,-2 0 0,-3 0 0,-3 0 0,-3 0 0,-3 0 0,-2 0 0,-1 0 0,0 0 0,-1 0 0,0 0 0,1 0 0,-1 0 0,1 0 0,0 0 0,0 0 0,-1 0 0,1 0 0,0 0 0,0 0 0,0 0 0,0 0 0,0 0 0,0 0 0,0 0 0,-6 5 0,0 1 0,1-1 0,0 0 0,1-2 0,2-1 0,1 0 0,0-2 0,1 0 0,5 0 0,1 0 0,6 0 0,-2-1 0,5 1 0,-2 0 0,3 0 0,-3 0 0,8 0 0,-2 0 0,-3 0 0,-5 0 0,-3 0 0,-4 0 0,-2 0 0,-2 0 0,-1 0 0,0 0 0,-5-5 0,-1-1 0,1 0 0,1 2 0,1 0 0,2 2 0,1 1 0,0 1 0,1-6 0,0 0 0,1 1 0,-1 0 0,0-4 0,0 2 0,0 0 0,0 2 0,0 1 0,-1 2 0,-4-4 0,-1 0 0,0 0 0,2-4 0,0 1 0,2 2 0,0 1 0,2-3 0,0 1 0,0 1 0,0 2 0,-6-4 0,1 2 0,-1 0 0,2-3 0,0 1 0,-4 1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44:29.824"/>
    </inkml:context>
    <inkml:brush xml:id="br0">
      <inkml:brushProperty name="width" value="0.2" units="cm"/>
      <inkml:brushProperty name="height" value="0.2" units="cm"/>
      <inkml:brushProperty name="color" value="#AE198D"/>
      <inkml:brushProperty name="inkEffects" value="galaxy"/>
      <inkml:brushProperty name="anchorX" value="2030.58667"/>
      <inkml:brushProperty name="anchorY" value="-3425.52026"/>
      <inkml:brushProperty name="scaleFactor" value="0.5"/>
    </inkml:brush>
  </inkml:definitions>
  <inkml:trace contextRef="#ctx0" brushRef="#br0">16534 951 24575,'0'0'0,"-4"0"0,-9 0 0,-9 0 0,-6 0 0,-3 0 0,-1 0 0,1 0 0,0 0 0,0 0 0,2 0 0,0 0 0,-4 0 0,-1 0 0,0 0 0,-4 0 0,1 0 0,-4 0 0,2 0 0,1 0 0,3 0 0,3 0 0,2 0 0,1 0 0,1-5 0,0-1 0,-5 1 0,-6-6 0,-16-3 0,-12-6 0,-8-2 0,-1 1 0,2 0 0,11 4 0,3-2 0,10 5 0,8 4 0,6 3 0,4 3 0,-2 2 0,1 2 0,-5 0 0,-4 1 0,-11 0 0,-9-1 0,-8-5 0,-2 0 0,7-7 0,4 2 0,9 1 0,7 2 0,8 3 0,-2 1 0,4 2 0,-3 0 0,-11-4 0,-9-1 0,-4 1 0,-7 1 0,0 0 0,2 2 0,2-4 0,9 0 0,8 0 0,8 2 0,5 0 0,10-3 0,3 0 0,1 2 0,0 0 0,-2 2 0,-2 1 0,-1 1 0,-6 1 0,-7 0 0,0 0 0,0 0 0,-3 1 0,-3-1 0,2 0 0,3 0 0,3 0 0,-2 0 0,2-6 0,3 1 0,1-1 0,2 1 0,2 1 0,-5-3 0,0 0 0,1 1 0,1 1 0,1 2 0,1 1 0,1 1 0,6-5 0,1 0 0,0 1 0,-1 0 0,-1 2 0,-1-4 0,-2 0 0,0 1 0,-1 1 0,0 2 0,-1-5 0,1 2 0,0-1 0,0 3 0,5-5 0,1 2 0,0 0 0,-1 2 0,-7 2 0,-2-5 0,0 1 0,0 1 0,1-4 0,0 1 0,2 2 0,0 1 0,1 3 0,-5 1 0,-1-5 0,1 1 0,0 0 0,-3 2 0,-6-5 0,2 2 0,-4 0 0,2 2 0,8-3 0,4 0 0,3 1 0,1 3 0,1 0 0,-1 3 0,0 0 0,-1 1 0,0 0 0,-1 0 0,-5 0 0,-1-5 0,-5-1 0,1 1 0,-11 0 0,3 1 0,-4-3 0,4 0 0,5 1 0,-2 1 0,4 2 0,2 1 0,4 1 0,-4 1 0,2 0 0,1 0 0,2 0 0,1 1 0,2-1 0,0 0 0,1 0 0,0 0 0,1 0 0,-1 0 0,0 0 0,1 0 0,-1 0 0,0-6 0,0 1 0,-5-1 0,-1 1 0,0 1 0,2 2 0,6-4 0,2-1 0,0 2 0,1 0 0,-2 2 0,-1 1 0,0 1 0,-1 1 0,-1 0 0,0 0 0,0 1 0,-5-1 0,-1 0 0,0 0 0,1 0 0,2 0 0,1 0 0,0 0 0,2 0 0,0 0 0,0 0 0,1 0 0,-1 0 0,0 0 0,1 0 0,-7 0 0,1 0 0,-1 0 0,1 0 0,2 0 0,1 0 0,1-5 0,1-1 0,-6 0 0,1 1 0,-1 2 0,2 0 0,1 2 0,1 1 0,1 0 0,-5 0 0,-6 0 0,1 0 0,1 0 0,2 1 0,3-1 0,2-6 0,1 1 0,2-1 0,0 1 0,-5 2 0,0 1 0,-6 1 0,1 0 0,1 1 0,3 0 0,-4 1 0,1-1 0,3 0 0,1 0 0,1 0 0,-3 0 0,1 0 0,0 0 0,2-5 0,-5-1 0,2 0 0,0 1 0,2 2 0,2 0 0,1 2 0,1 1 0,-4 0 0,-1 0 0,-5 0 0,1 0 0,2-5 0,-5 0 0,3-1 0,2 1 0,2 2 0,3 1 0,1 1 0,-4 0 0,0 1 0,-5 0 0,-5 1 0,-4-1 0,-3 0 0,-3-5 0,-1-1 0,4 0 0,0 1 0,5 2 0,0 1 0,5 0 0,3 2 0,3 0 0,4 0 0,1 0 0,8-5 0,0-1 0,0 1 0,0 1 0,-2 0 0,-1 2 0,-2 1 0,-6 0 0,0-4 0,-1-1 0,1 0 0,2 2 0,0 1 0,2 0 0,-5 2 0,0 1 0,0 0 0,2 0 0,1 0 0,1 1 0,1-1 0,1 0 0,0 0 0,-5 0 0,-6 0 0,0 0 0,1 0 0,2 0 0,2 0 0,3 0 0,2 0 0,0 0 0,1 0 0,1 0 0,-1 0 0,1 0 0,-1 0 0,1 0 0,-1 0 0,0 0 0,-6 0 0,1 0 0,-1 0 0,2 0 0,0 0 0,2 0 0,1 0 0,6 6 0,1 0 0,0-1 0,-1 0 0,-1-1 0,-2-2 0,0-1 0,-7 0 0,-1-1 0,1-1 0,0 1 0,1 0 0,2 0 0,0 0 0,2-1 0,0 1 0,0 0 0,0 0 0,1 0 0,-6 0 0,-1 0 0,1 0 0,0 0 0,2 6 0,-5 0 0,1-1 0,1 0 0,-4-2 0,-5-1 0,2-1 0,-4 0 0,-2-1 0,-4 0 0,-2 0 0,5-1 0,3 1 0,6 0 0,5 0 0,2 0 0,3 0 0,2 0 0,-1 0 0,2 0 0,-1 0 0,0 0 0,-1 0 0,1 0 0,-1 0 0,0 0 0,0 0 0,0 6 0,0-1 0,0 1 0,0 5 0,0-2 0,0-2 0,0-1 0,0-2 0,1 4 0,-1-1 0,0-1 0,6 4 0,-1-1 0,1-2 0,-1-1 0,-2-3 0,5 5 0,-1-1 0,5 4 0,-2 0 0,0-3 0,-4-1 0,-1 3 0,-3-2 0,0-1 0,-2-2 0,0-2 0,5 4 0,0 0 0,1-1 0,-2-2 0,-1-1 0,0-1 0,-2 4 0,-1 0 0,1 6 0,-1-2 0,0-1 0,-1-3 0,1-1 0,0-3 0,0-1 0,0-1 0,0 0 0,0 0 0,0-1 0,1 1 0,-1 5 0,0 1 0,0-1 0,0 0 0,0-2 0,0-1 0,0-1 0,0 0 0,6 5 0,0-1 0,-1 1 0,0-1 0,-1-2 0,-2-1 0,5 4 0,-1 1 0,0-2 0,-1 0 0,4 3 0,-2 0 0,0-1 0,-2-2 0,-1-1 0,3 3 0,0 0 0,-1-1 0,4 4 0,-1-1 0,-1-2 0,3 4 0,-1-1 0,3 3 0,-1-1 0,-3-3 0,-2-2 0,3 3 0,-2-3 0,-2 0 0,-1-2 0,-2-2 0,-1-2 0,-7 0 0,5 5 0,0-1 0,-4 1 0,-1-2 0,0 0 0,1-2 0,2-1 0,-6 5 0,-9-1 0,-12 6 0,-10 5 0,-7-2 0,-1-1 0,-3-4 0,4-3 0,10 3 0,10-2 0,9-1 0,8-2 0,6-1 0,8 4 0,2 0 0,1-1 0,-1-2 0,-2 5 0,-1-2 0,-2 0 0,-1-2 0,4 4 0,1-1 0,0-2 0,-2-1 0,-1-1 0,-1-2 0,-1-1 0,0 4 0,-1 1 0,-6 5 0,0-1 0,0-1 0,2 3 0,0-2 0,2-2 0,7 4 0,0-3 0,6 5 0,0-3 0,4 4 0,-2-3 0,3-2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44:39.899"/>
    </inkml:context>
    <inkml:brush xml:id="br0">
      <inkml:brushProperty name="width" value="0.2" units="cm"/>
      <inkml:brushProperty name="height" value="0.2" units="cm"/>
      <inkml:brushProperty name="color" value="#AE198D"/>
      <inkml:brushProperty name="inkEffects" value="galaxy"/>
      <inkml:brushProperty name="anchorX" value="19833.98242"/>
      <inkml:brushProperty name="anchorY" value="-2172.04126"/>
      <inkml:brushProperty name="scaleFactor" value="0.5"/>
    </inkml:brush>
  </inkml:definitions>
  <inkml:trace contextRef="#ctx0" brushRef="#br0">0 422 24575,'0'0'0,"5"0"0,2-6 0,4 0 0,5 1 0,4 0 0,4 2 0,3 1 0,-5-5 0,1 1 0,0 0 0,1 1 0,1 2 0,7 1 0,1 1 0,0 0 0,0 2 0,-2-1 0,-1-5 0,0-1 0,4-5 0,0 1 0,-1 1 0,0 2 0,-2 2 0,-1 2 0,-1 2 0,-6-5 0,-1 1 0,0 0 0,0 0 0,3 2 0,0 2 0,2 0 0,0 0 0,-5-4 0,1-1 0,-1 0 0,2 2 0,1 0 0,0 2 0,2 1 0,0 1 0,1 0 0,0 0 0,1 0 0,-1 0 0,0 1 0,0-1 0,0 0 0,0 0 0,0 0 0,-5-6 0,-1 1 0,0-1 0,1 2 0,1 0 0,-4-3 0,1 0 0,1 1 0,1 1 0,2 2 0,1 1 0,1-5 0,1 1 0,0 0 0,0 2 0,0 1 0,0 1 0,-5-5 0,-1 1 0,0 1 0,1 0 0,2 2 0,1 1 0,6-4 0,1-1 0,1 2 0,4 0 0,11 2 0,-2 1 0,-7-5 0,1 1 0,-4 1 0,-2 0 0,-4 2 0,-1 1 0,-1 1 0,-7-5 0,0 1 0,0-1 0,0 1 0,2 2 0,2 1 0,0 1 0,2 1 0,0 0 0,0 0 0,0 0 0,0 0 0,0 0 0,0 1 0,0-1 0,0 0 0,0 0 0,0 0 0,0 0 0,0 0 0,0 0 0,0 0 0,0 0 0,0 0 0,0 0 0,-1 0 0,1 0 0,0 0 0,0 0 0,0 0 0,0 0 0,0 0 0,0 0 0,0 0 0,0 0 0,0 0 0,0 0 0,-1 0 0,1 0 0,0 0 0,0 0 0,0 0 0,0 0 0,0 0 0,0 0 0,0 0 0,0 0 0,0 0 0,-1 0 0,1 0 0,0 0 0,0 0 0,0 0 0,0 0 0,0 0 0,0 0 0,5 0 0,1 0 0,0 0 0,-2 0 0,0 0 0,-2 0 0,4 0 0,0 0 0,0 0 0,-1 0 0,-2 0 0,-2 0 0,0 0 0,0 0 0,-2 0 0,1 0 0,-6-6 0,6 1 0,-1-7 0,2 2 0,0 1 0,1 2 0,-2 2 0,1 2 0,-1 2 0,1 1 0,-1 0 0,-1 0 0,1 1 0,0-1 0,0 0 0,0 1 0,0-1 0,0 0 0,5 0 0,1 0 0,-1 0 0,0 0 0,4 0 0,-1 0 0,-2 0 0,0 0 0,-3 0 0,-1 0 0,-1 0 0,-1 0 0,0 0 0,0 0 0,-1 0 0,1 0 0,-1 0 0,7 0 0,-1 0 0,1 0 0,-2 0 0,5 5 0,10 1 0,10 6 0,5-2 0,2-1 0,-7-2 0,-6-2 0,-8-3 0,-6-1 0,-5 0 0,-3-1 0,-2-1 0,-1 1 0,1-1 0,-1 1 0,1 0 0,1 0 0,-1 5 0,1 1 0,0 0 0,0-1 0,0-2 0,0 5 0,5-1 0,1-1 0,0-1 0,-2-2 0,0-1 0,-2-1 0,-1-1 0,-1 0 0,6 0 0,-1-1 0,1 1 0,3 0 0,0 0 0,-1 0 0,-2 0 0,-2 5 0,-2 1 0,-1 0 0,15-1 0,1-2 0,6 5 0,2-1 0,-4-1 0,18-1 0,-5-2 0,1-1 0,-7-1 0,-7-1 0,-8 0 0,0 0 0,-4-1 0,2 1 0,-1 0 0,3 0 0,4 0 0,19-1 0,11 1 0,1 0 0,5 6 0,-4 0 0,6 5 0,1 5 0,1-1 0,1-2 0,-6-4 0,-6-3 0,-7-3 0,-10-1 0,-9-2 0,-9-1 0,-5 1 0,-5-1 0,-1 1 0,-2-1 0,0 1 0,0 0 0,1 0 0,0 0 0,6 0 0,0 0 0,1 0 0,9 0 0,0 0 0,-1 0 0,-3 0 0,-4 0 0,-3 0 0,4 0 0,4 0 0,10 0 0,5 0 0,3 0 0,7 0 0,0 0 0,5 0 0,-1 0 0,-3 0 0,-8 0 0,-3 0 0,-8 0 0,-6 0 0,-5 0 0,6 0 0,-1 0 0,3 0 0,-2 0 0,9 0 0,-4 0 0,-3 0 0,2 0 0,1 0 0,2 0 0,-3 0 0,-4 0 0,1 0 0,-3 0 0,-4 0 0,-2 0 0,-3 0 0,-1 0 0,-2 0 0,0 0 0,-1 0 0,0 0 0,1 0 0,-1 0 0,6 0 0,1 0 0,-1 0 0,0 0 0,-2 0 0,0 0 0,-2 0 0,-1 0 0,0 0 0,0 0 0,5 0 0,6 0 0,0 6 0,5-1 0,9 1 0,3 4 0,3 0 0,-5-3 0,-1-1 0,0 4 0,5-2 0,1 4 0,1 5 0,0-3 0,4-1 0,0-4 0,15 2 0,-6-2 0,-7-2 0,-6 3 0,-9-1 0,-7-2 0,-2-1 0,-5-3 0,-2-1 0,-3-1 0,-2-1 0,-2 5 0,0 0 0,5 1 0,0-2 0,0 5 0,-1-1 0,5-2 0,-2 0 0,0-3 0,-2-1 0,-2-1 0,0 5 0,-3 0 0,1-1 0,-2-1 0,1-1 0,0-1 0,-1-1 0,1-1 0,0 1 0,-6 4 0,0 0 0,0 1 0,1-2 0,2-1 0,1-1 0,0-1 0,2 0 0,0-1 0,0 0 0,-6 5 0,1 1 0,-1 0 0,1-2 0,8 0 0,0-2 0,2 4 0,-1 1 0,-1-2 0,-1 0 0,0-2 0,-7 4 0,-25-6 0,2-1 0,0 0 0,1 0 0,-1 1 0,0-1 0,0 0 0,1 0 0,-1 1 0,0-1 0,0 0 0,1 1 0,-1-1 0,0 0 0,0 1 0,0-1 0,0 0 0,0 1 0,0-1 0,1 0 0,-1 1 0,0-1 0,0 0 0,0 1 0,0-1 0,0 1 0,0-1 0,0 0 0,0 1 0,-1-1 0,1 0 0,0 1 0,0-1 0,0 0 0,0 1 0,0-1 0,-1 1 0,-11 10 0,-10 0 0,-12-3 0,-9-3 0,-7 4 0,-4-2 0,3-1 0,0-1 0,4-2 0,0-1 0,5-2 0,8 6 0,5 0 0,3-1 0,2-1 0,4 5 0,1-1 0,-7-1 0,-1-2 0,-14-2 0,-1-1 0,-5-1 0,-9 0 0,3-2 0,4 1 0,5 0 0,6 0 0,5-1 0,2 1 0,3 0 0,1 0 0,0 0 0,0 0 0,0 0 0,0 0 0,-1 0 0,1 0 0,-1 0 0,0 0 0,0 0 0,0 0 0,0 0 0,-11 0 0,-1 0 0,-10 0 0,-16 0 0,-8 0 0,-7-6 0,-5-5 0,5 0 0,5 0 0,12-3 0,5 3 0,10 2 0,8 2 0,6 3 0,4 2 0,-3-4 0,2 0 0,-1 1 0,-20-5 0,0 2 0,1-5 0,-1 1 0,6 3 0,10-4 0,6 3 0,3 2 0,3 2 0,0 2 0,0-3 0,-7 1 0,0 0 0,-1 2 0,1 1 0,1-4 0,-4-5 0,0 0 0,1 2 0,17 2 0,14 2 0,13 3 0,10 2 0,5 0 0,-1-4 0,6 0 0,1 0 0,0 0 0,0 2 0,0 2 0,4 0 0,0 0 0,-1 1 0,4 0 0,0 0 0,3 1 0,-2-1 0,-2 0 0,-2-6 0,-3 1 0,-1-1 0,-2 1 0,-1 1 0,-1 2 0,1 1 0,-1 1 0,1-6 0,-1 0 0,1 1 0,0 1 0,-1 1 0,1 1 0,6 1 0,0 0 0,-1 1 0,6 0 0,3 1 0,11 4 0,9 1 0,14 5 0,40 11 0,0-1 0,7 3 0,-17-4 0,-20-5 0,-19-5 0,-16-4 0,-13-3 0,-7-2 0,-5-2 0,-1 1 0,4 4 0,1 1 0,1 0 0,0-1 0,-1-1 0,6 5 0,-2-1 0,6-1 0,5-1 0,-3-2 0,4 5 0,-3-1 0,-3-2 0,-5 0 0,-7 4 0,-9-2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38:12.426"/>
    </inkml:context>
    <inkml:brush xml:id="br0">
      <inkml:brushProperty name="width" value="0.35" units="cm"/>
      <inkml:brushProperty name="height" value="0.35" units="cm"/>
      <inkml:brushProperty name="color" value="#AE198D"/>
      <inkml:brushProperty name="inkEffects" value="galaxy"/>
      <inkml:brushProperty name="anchorX" value="324.40851"/>
      <inkml:brushProperty name="anchorY" value="-216.92555"/>
      <inkml:brushProperty name="scaleFactor" value="0.5"/>
    </inkml:brush>
  </inkml:definitions>
  <inkml:trace contextRef="#ctx0" brushRef="#br0">2 951 24575,'0'0'0,"5"-5"0,1-7 0,5-5 0,0-5 0,4 3 0,-3-3 0,-2-1 0,3-1 0,3 4 0,-2-1 0,-2-1 0,2-1 0,-3-2 0,3-1 0,-3-1 0,4 0 0,3-1 0,-3 0 0,3 5 0,-3 0 0,1 7 0,-2-2 0,-4-1 0,3 4 0,2 3 0,-1-2 0,2 3 0,-2-3 0,2 3 0,3-4 0,2 3 0,-2-3 0,1 3 0,-4-3 0,1 2 0,3 3 0,-4-2 0,2 2 0,2 2 0,2 3 0,-4-4 0,3 1 0,-5-3 0,1 0 0,8-3 0,2-4 0,3 2 0,0 3 0,0-1 0,0 2 0,-1 4 0,0 2 0,-6-3 0,-1 1 0,6 2 0,1 1 0,-4-3 0,5 0 0,-6-4 0,1 2 0,0 1 0,0 2 0,1 3 0,-5-4 0,0 1 0,1 1 0,1 2 0,2 1 0,6 2 0,2 0 0,0 1 0,5 0 0,0 0 0,-2 0 0,-2 1 0,-2-1 0,3 0 0,0 0 0,-1 0 0,-1 0 0,-3 0 0,0 0 0,-1 0 0,-1 0 0,0 0 0,-1 0 0,6 0 0,1 0 0,5 0 0,-1 0 0,-1 0 0,4 0 0,-3 0 0,4 0 0,-3 0 0,-1 0 0,-4 0 0,-2 5 0,-2 1 0,-1 0 0,-1-2 0,0 0 0,-1-2 0,1-1 0,-1-1 0,1 0 0,-1 0 0,7 0 0,-1 0 0,1 5 0,-1 1 0,-2 0 0,-1-2 0,-1 0 0,0-2 0,-1-1 0,-1 0 0,1-1 0,0 0 0,-1 0 0,1-1 0,0 1 0,0 0 0,0 5 0,0 1 0,0-1 0,-1 0 0,1-2 0,0 0 0,0-2 0,0-1 0,0 0 0,0 0 0,0 0 0,0 0 0,0 0 0,0-1 0,0 1 0,0 0 0,-6 6 0,0 0 0,0 0 0,1-2 0,7 0 0,7-2 0,2-1 0,-2 0 0,5-1 0,-3 0 0,-1 5 0,2 0 0,-2 1 0,-3-2 0,-1-1 0,-3 0 0,-1-2 0,4-1 0,5 0 0,0 6 0,-1-1 0,3 1 0,4-1 0,-3-2 0,-2 4 0,2 0 0,-2-1 0,2-1 0,-3-2 0,-2-1 0,-2-1 0,-4-1 0,-1 0 0,-1 0 0,-1 0 0,0-1 0,-1 1 0,0 0 0,1 0 0,-1 0 0,7 0 0,-1 0 0,6 0 0,5 0 0,-1 0 0,3 0 0,3 0 0,-4 0 0,-3 0 0,1-5 0,-3-1 0,-4 0 0,9-4 0,3 1 0,-1-5 0,-4 3 0,-4 1 0,-3 3 0,-5 3 0,4-4 0,0 1 0,-2-4 0,-1 0 0,-2 3 0,-1 2 0,0 1 0,-1 3 0,0-5 0,-1 1 0,1 1 0,5 0 0,1 2 0,5 1 0,-1 1 0,5 1 0,-3 0 0,4 0 0,3 1 0,3-1 0,-4 0 0,-3 0 0,1 0 0,-4 0 0,-4 0 0,-2 0 0,-3 0 0,-1 0 0,-2 0 0,0 0 0,-1 0 0,6 0 0,0 6 0,0 0 0,0 5 0,3 0 0,6-2 0,-2-2 0,-1-3 0,-3-1 0,-2-2 0,-3-1 0,-2 6 0,-1-1 0,0 1 0,-1-2 0,6-1 0,-5 5 0,-1-2 0,0 0 0,0-1 0,-1-2 0,1-1 0,0-1 0,1-1 0,0 0 0,5 0 0,6 0 0,6 0 0,5 5 0,3 1 0,8 0 0,7-2 0,0 5 0,5-1 0,3-1 0,3 4 0,3-2 0,-5 4 0,-4-1 0,-6-3 0,-5 3 0,-2-2 0,-4-1 0,-6-4 0,-6-1 0,-1-2 0,-4-2 0,-3 1 0,-3 4 0,-3 0 0,-1 0 0,-1-1 0,-1-1 0,6-1 0,0-1 0,6 0 0,5-1 0,4 0 0,3 0 0,3-1 0,2 1 0,1 0 0,5 0 0,0 0 0,1 0 0,-2 0 0,-2 0 0,0 0 0,-2 0 0,-1 0 0,6 0 0,-6 0 0,-7 0 0,0 0 0,-6 0 0,7 5 0,-4 1 0,2 0 0,-4-2 0,-4 0 0,-4-2 0,-3-1 0,-2-1 0,-3 0 0,0 0 0,-1 0 0,0 0 0,0 0 0,0-1 0,1 1 0,0-5 0,0-1 0,5 1 0,1 0 0,0 2 0,4 0 0,-1 2 0,10 1 0,-2 0 0,-2 0 0,2 0 0,19 0 0,8 1 0,3-1 0,-1 0 0,-10 0 0,-4-6 0,-4 1 0,-7-1 0,-7 2 0,-6 0 0,-3-4 0,-4 1 0,4 1 0,0 1 0,-1 2 0,0 1 0,4 1 0,-1 1 0,-1 0 0,-1 0 0,-1 0 0,-2 1 0,-2-1 0,1 0 0,-1 0 0,-1 0 0,1 0 0,-1-5 0,1-1 0,0 0 0,0 2 0,5 0 0,1 2 0,-1 1 0,0 0 0,4 1 0,-1 1 0,-2-1 0,5 0 0,4 0 0,4 0 0,4 1 0,2-1 0,2 0 0,1 0 0,6 0 0,12 0 0,-6 0 0,-1 0 0,-10 0 0,-8 0 0,-2 0 0,-6 0 0,-5 0 0,-3 0 0,2 0 0,-1 0 0,5 0 0,-1 0 0,-2 0 0,-2 0 0,-2 0 0,-2 0 0,-1 0 0,-1 0 0,0 0 0,-1 0 0,1 0 0,-1 0 0,1 0 0,5 0 0,12 5 0,11 1 0,5-1 0,3 0 0,-1-2 0,5 5 0,-2 5 0,-2-1 0,4 3 0,-8-1 0,-2-3 0,-8-3 0,-7-3 0,-5-3 0,0-1 0,-3 5 0,21 5 0,10 5 0,9 0 0,1-3 0,-2 3 0,1-4 0,-9 3 0,0-3 0,-8-2 0,-8-3 0,-8-3 0,-6-2 0,-5-2 0,-3 0 0,-1 0 0,0-1 0,-1-5 0,1 0 0,0-6 0,0 1 0,12 2 0,0-3 0,0-4 0,4 2 0,14-4 0,4 4 0,-3 3 0,0-2 0,-7 2 0,-7-2 0,0 2 0,-5 2 0,3 3 0,-3 2 0,2 2 0,-1-4 0,-3 0 0,-3 0 0,-2 2 0,-2-5 0,-2 2 0,0 0 0,0 2 0,4 2 0,2 1 0,5 1 0,10-5 0,-1 1 0,-2-1 0,-4 2 0,1 0 0,-4-3 0,-2 0 0,-4 1 0,-2 2 0,-1 0 0,-2 3 0,-1 0 0,1 0 0,-1 1 0,0 1 0,12-1 0,0 0 0,6 0 0,-2 1 0,3-1 0,-3 0 0,-4 0 0,-3 0 0,-3 0 0,3 0 0,-2 0 0,5 0 0,-1 0 0,-2 0 0,4-6 0,8 0 0,6 0 0,2 1 0,2 2 0,0-5 0,6 1 0,-1 1 0,6 2 0,4 0 0,-2 3 0,3 0 0,-3 0 0,-4 1 0,-3 1 0,-9-1 0,-3 0 0,-6 0 0,-7 1 0,-4-1 0,-4 0 0,-2 0 0,-1 0 0,-1 0 0,5-6 0,1 0 0,0 0 0,-1 2 0,4 0 0,0 2 0,-1 1 0,4 0 0,-2 1 0,4 0 0,-2 0 0,4 1 0,-3-1 0,-2 0 0,-3 0 0,9 0 0,-3 0 0,0 0 0,-4 0 0,3 0 0,-3 0 0,-2 0 0,-1 0 0,-3 0 0,-1 0 0,-2 0 0,0 0 0,0 0 0,5 0 0,0 0 0,5 0 0,6 0 0,4 0 0,4 0 0,-3 0 0,-5 0 0,1 0 0,-4 0 0,-4 0 0,-3 0 0,-2 0 0,-3 0 0,-1 0 0,0 0 0,-1 0 0,0 0 0,1 0 0,5 0 0,5 0 0,2 0 0,-2 0 0,-2 0 0,-3 0 0,-1 0 0,3 0 0,5 6 0,5 0 0,4 0 0,3-2 0,3 5 0,1-1 0,1-1 0,0-2 0,-6 4 0,0-1 0,-6-1 0,-5-2 0,-5-2 0,-3-1 0,-2-1 0,3-1 0,0 0 0,0 0 0,-1-1 0,-2 1 0,0 0 0,-2 0 0,1 0 0,4 0 0,6 5 0,6 1 0,4 5 0,4 0 0,2-2 0,7-2 0,-5 3 0,-5-2 0,-8-1 0,0-2 0,-5 4 0,-3-2 0,-4 0 0,-1-2 0,-2-2 0,-1-1 0,-1-1 0,0-1 0,6 0 0,0-1 0,6 1 0,5 0 0,-2 5 0,-1 1 0,-4-1 0,3 0 0,-3-2 0,-2-1 0,-2-1 0,-2 0 0,-2-1 0,0 0 0,-2 0 0,1-1 0,0 1 0,-1 0 0,1 0 0,0 0 0,-1 0 0,1 0 0,0 0 0,5 0 0,7 0 0,-1 0 0,5 0 0,3 0 0,4 0 0,-4 0 0,-3 0 0,0 0 0,-4 0 0,3 0 0,2 0 0,3 0 0,-2 0 0,-4 0 0,-4 0 0,-4 0 0,-3 0 0,-2 0 0,5 0 0,4 0 0,1 0 0,-2 0 0,4 0 0,-2 0 0,-2 0 0,-3 0 0,9 0 0,-2 0 0,5 0 0,-3-6 0,3 1 0,-4-1 0,-3 2 0,-4 0 0,3 2 0,4 1 0,3-5 0,5 0 0,-4 0 0,9 2 0,1 0 0,-4 2 0,0-4 0,0 0 0,1 0 0,-5-4 0,6-4 0,-5 0 0,-3 3 0,-6 2 0,-5-2 0,2 2 0,-1 2 0,-3-4 0,-1-3 0,4 1 0,-1 2 0,-1 2 0,-2-1 0,-1 1 0,-1-4 0,5 3 0,-2 1 0,1 2 0,4-2 0,-1 1 0,4 2 0,-2 1 0,4 2 0,-2 1 0,-3 1 0,2 1 0,-2 1 0,-2-1 0,-3 0 0,10 1 0,-2-1 0,5 0 0,-3 0 0,8 0 0,-3 5 0,2 7 0,-4-1 0,-4 5 0,0-2 0,3 3 0,8 2 0,3 3 0,2 3 0,1 1 0,0-4 0,5 0 0,-1 7 0,0-6 0,-8 2 0,5 0 0,3 7 0,-5-6 0,-6 1 0,-7-6 0,-7 0 0,-10-1 0,-4-3 0,3 7 0,1 2 0,7 7 0,11-4 0,0 5 0,4 0 0,-8 0 0,-5-8 0,-4 4 0,-3-5 0,-8-1 0,-1-6 0,0 6 0,1-4 0,-4 7 0,1 2 0,2 0 0,1 12 0,2 1 0,8 4 0,1 4 0,6 8 0,10 18 0,0-2 0,3 3 0,-9-8 0,-6-10 0,-4-6 0,-9-7 0,-8-7 0,-1-11 0,-4-3 0,-4-2 0,-3-1 0,-2 1 0,4 2 0,0 1 0,5 11 0,4 2 0,0 0 0,2 4 0,-2-2 0,2-3 0,-3 9 0,-3-3 0,1-3 0,-2 3 0,4-3 0,-3-4 0,-3 3 0,4 9 0,3-8 0,-1-2 0,-3-4 0,-3-3 0,-3-3 0,4-6 0,-2-2 0,-1 1 0,-2 0 0,5 7 0,-2 2 0,5-4 0,-1 4 0,3 6 0,4 0 0,-2 5 0,2 4 0,3-2 0,-4-3 0,-3-3 0,1-4 0,-4-3 0,3-7 0,-2-2 0,-3 0 0,2 1 0,-1 1 0,3 6 0,3 8 0,5-5 0,-3 4 0,7 5 0,-3 4 0,7 4 0,1 3 0,1 7 0,5 2 0,-5 0 0,-2-6 0,-1-2 0,-6-6 0,-1-7 0,0 1 0,-4-4 0,-4-3 0,1-3 0,-4-1 0,4-2 0,2 10 0,5 5 0,-4 1 0,3 3 0,1 8 0,-3 2 0,7 2 0,1 0 0,3 10 0,0 0 0,0-7 0,-5-8 0,-7-9 0,1-8 0,-1-5 0,-2 2 0,2-2 0,1 5 0,4 4 0,2-1 0,-4-1 0,2 2 0,0-3 0,1 3 0,-3-2 0,-6 3 0,2-3 0,1 4 0,-2-4 0,-4 3 0,2 3 0,3 9 0,-2-3 0,-2 2 0,1 0 0,4 1 0,2 16 0,-1-3 0,-4-7 0,-4 3 0,-4-8 0,3-2 0,-3-7 0,6 0 0,-2 1 0,-2 1 0,-2-3 0,4-5 0,-2 2 0,4-4 0,-1-2 0,-2-4 0,3 4 0,-3-2 0,5-7 0,-3-1 0,-2-2 0,-2 0 0,-3 0 0,-2 1 0,4-5 0,0 0 0,5 12 0,-1 2 0,-1 1 0,-3-1 0,4-1 0,-1-3 0,3 5 0,-1-1 0,-2-1 0,-3-1 0,4 4 0,3-2 0,0 5 0,-3-1 0,-2-3 0,3 4 0,-2 4 0,-2-2 0,3-3 0,-1 8 0,-1-2 0,-3-3 0,4 2 0,-1-3 0,4-3 0,-2-4 0,-1-2 0,-2-2 0,-3-2 0,-2 0 0,5 4 0,-2 7 0,6 0 0,-1-1 0,-1-2 0,-2-3 0,-3-2 0,-1 4 0,-2-1 0,-1 0 0,5-7 0,1 3 0,-1 0 0,-1 0 0,-1-1 0,-1 0 0,-1 0 0,-1 0 0,1-1 0,-2 5 0,7 1 0,-1 10 0,1 0 0,-1-1 0,-2 19 0,-1 2 0,0 8 0,-2 1 0,0-3 0,0-4 0,0-4 0,-1-2 0,1-8 0,0-1 0,0-7 0,0-4 0,0-6 0,0 3 0,0-2 0,0 4 0,0-2 0,0 5 0,0-2 0,0 8 0,0-1 0,0-4 0,0-3 0,-6 12 0,-5 3 0,-1-2 0,2-4 0,2-2 0,2 2 0,3 1 0,1-4 0,-4 1 0,0 2 0,1-4 0,1-4 0,-5 2 0,2-4 0,-5-3 0,1-3 0,2-2 0,-3-1 0,2-2 0,1 0 0,-2-7 0,-4 1 0,-4-6 0,2 1 0,-2-4 0,-8 3 0,-13 1 0,-3-2 0,-5 2 0,-9 3 0,-3 2 0,-1-3 0,6 7 0,-5-4 0,1 1 0,6 7 0,0-5 0,7 1 0,5-1 0,5-4 0,4 0 0,3-5 0,1-5 0,-5 2 0,1 2 0,-7-2 0,-4 3 0,1-2 0,2-4 0,3-3 0,-25 3 0,-4 4 0,-9-2 0,-5 4 0,-3-3 0,-8-2 0,0-4 0,-11-2 0,0-3 0,-9-1 0,-7-1 0,-14 0 0,-17-1 0,-49-5 0,2 0 0,-3 0 0,-5 1 0,23 1 0,13 2 0,24 1 0,26 1 0,1 0 0,11 0 0,8 0 0,-22 0 0,-2 1 0,-36-1 0,5 0 0,-8 0 0,14 0 0,21 0 0,11 0 0,23 0 0,10 0 0,12 0 0,1 0 0,11 5 0,8 1 0,-2 0 0,-1-2 0,-17 0 0,-7-2 0,-2-1 0,-18-1 0,3 0 0,-12 0 0,3 0 0,-9 5 0,9 1 0,5 5 0,-5 0 0,15-2 0,-3 3 0,9-1 0,-4-3 0,7 4 0,6-3 0,-12 4 0,-1-1 0,-12-3 0,-2-3 0,-10-1 0,3-3 0,3-1 0,-17-1 0,10 0 0,-17-1 0,11 1 0,-4-1 0,18 1 0,15 0 0,1 0 0,10-1 0,-4 1 0,5 1 0,-1-1 0,5 0 0,9 0 0,0 5 0,2 6 0,-3 0 0,6 5 0,-10-2 0,2-2 0,0-4 0,-15 2 0,-3-1 0,-20 3 0,4 4 0,-17-2 0,4-2 0,10 3 0,-11-4 0,6-2 0,-12-3 0,5-2 0,-22-2 0,6-2 0,6 0 0,-11 0 0,10-1 0,-9 1 0,10-1 0,-7 1 0,9 0 0,9 0 0,-12 0 0,12-6 0,-9 0 0,12 0 0,-9 2 0,7 0 0,6 2 0,-4 1 0,11 0 0,-11 1 0,15 0 0,-1 1 0,16-1 0,9 0 0,-3 0 0,11 0 0,-3 0 0,9 0 0,3 0 0,-10 0 0,6 0 0,-16 0 0,0 0 0,-15 0 0,2 0 0,6 0 0,-17 0 0,-9-5 0,-29-7 0,-4 1 0,-34-5 0,4 2 0,-21-3 0,17 3 0,3 4 0,20 2 0,10 4 0,22 1 0,9 2 0,1 2 0,18-1 0,5 1 0,17-1 0,2 1 0,11-1 0,-13 6 0,7 0 0,-5 0 0,8-1 0,-4-2 0,3 5 0,-5 4 0,7 0 0,-10-1 0,-4-3 0,6 3 0,-8-3 0,3 0 0,-3-3 0,4-2 0,-8-2 0,9 0 0,-13-1 0,3 0 0,-12-1 0,4 1 0,-17 0 0,1-1 0,-10-4 0,4-1 0,-7-5 0,-11-5 0,17 1 0,1 2 0,9 4 0,17 3 0,0 3 0,9 1 0,-5 2 0,10 0 0,-6 1 0,4 0 0,-9-7 0,5 1 0,-14-1 0,-18-4 0,4 1 0,2 1 0,9 3 0,0 1 0,15 1 0,7 2 0,14 1 0,5 0 0,8 1 0,6-1 0,-1 0 0,-2 1 0,-10-1 0,-15-5 0,3-1 0,-12 0 0,6 2 0,-14 0 0,-2-3 0,-30-1 0,-2 2 0,-17 1 0,7-3 0,-5 0 0,16 1 0,10 2 0,15 2 0,13 1 0,15 1 0,13 1 0,11 0 0,7 1 0,3-1 0,3 0 0,1 0 0,0 1 0,-1-1 0,0 0 0,-1 0 0,0 0 0,-1 0 0,-5 5 0,-7 1 0,1-1 0,-5 0 0,-15-2 0,3 0 0,-3-2 0,6-1 0,-5 6 0,6 0 0,6-1 0,0 0 0,-1-2 0,9 5 0,5-2 0,-8 6 0,1-2 0,-9-1 0,-9 3 0,1 4 0,6-2 0,-1-3 0,-4 3 0,4 3 0,5-3 0,0-2 0,-6 2 0,4-3 0,3-3 0,-6-2 0,-7-2 0,4-2 0,-1 4 0,6-1 0,-16 0 0,-1-1 0,-1 5 0,1-1 0,-13-2 0,-4-1 0,2-1 0,5-2 0,-16-1 0,-1-1 0,4 0 0,8 0 0,-9-1 0,12 1 0,6 0 0,7 0 0,-7 0 0,4 0 0,7 0 0,10 0 0,-9 0 0,1 0 0,5 0 0,7 0 0,-11 0 0,6 0 0,-2 0 0,1 0 0,-12 0 0,5 0 0,5 0 0,-3-6 0,2 0 0,4 0 0,7 1 0,-5 2 0,5 1 0,3 1 0,5 0 0,-1 1 0,-4 0 0,3 0 0,-15 1 0,2-1 0,3 0 0,0 0 0,-11 0 0,-2 0 0,-2 0 0,2 0 0,-21-5 0,1-1 0,-3 0 0,10 2 0,6 0 0,12 2 0,10 1 0,9 1 0,6 0 0,-1 0 0,-16 0 0,-5 0 0,-4 0 0,4 1 0,-5-1 0,0 0 0,6 0 0,6 0 0,1 0 0,6 0 0,4 0 0,-19 0 0,-3 0 0,-10 0 0,-6 0 0,7 0 0,-14 0 0,8 0 0,10 0 0,10 0 0,4 0 0,8 0 0,-6 0 0,-2 0 0,-2 0 0,3 0 0,4 0 0,-21 0 0,-4 0 0,-1-6 0,7 0 0,3-5 0,4 0 0,2-3 0,6 1 0,6-3 0,0 3 0,4-8 0,3 2 0,3-2 0,3 3 0,1-1 0,-10-6 0,0-4 0,-5-1 0,1 0 0,3-1 0,3 7 0,9 0 0,3 1 0,2-1 0,5-6 0,0-1 0,4-1 0,-2 0 0,4-5 0,3 1 0,3-5 0,-3 2 0,1 2 0,2-3 0,-4 2 0,1-4 0,2 2 0,2-2 0,1-4 0,2 2 0,1-7 0,1 2 0,0-1 0,1 4 0,-1 4 0,0 5 0,1-2 0,-1 3 0,0 2 0,0-4 0,0 2 0,0 1 0,0 2 0,0-4 0,0 2 0,0 0 0,0-8 0,0 0 0,0 2 0,0 3 0,5-3 0,1-2 0,0 2 0,-2-4 0,0 3 0,-2 3 0,-1 4 0,-1-3 0,6 8 0,0 1 0,-1 2 0,0 1 0,-2-11 0,5-6 0,-1-1 0,-1-4 0,-2 3 0,0 4 0,-3 4 0,0-2 0,0 2 0,-1 3 0,-1 1 0,1 2 0,0 2 0,0-5 0,-1 1 0,1-1 0,0-9 0,0-5 0,0 1 0,0-3 0,0 5 0,0 4 0,0 4 0,6-2 0,0 3 0,0 1 0,-2-3 0,0 2 0,-2 1 0,-1 2 0,0-4 0,-1 2 0,0-5 0,0 1 0,-1 2 0,1 3 0,0 2 0,0-4 0,0 1 0,0 2 0,0-5 0,0-4 0,0-5 0,0 2 0,0 3 0,0-1 0,0 2 0,0 4 0,0 3 0,0 2 0,0-3 0,0 1 0,0-5 0,0-4 0,0-5 0,-6-3 0,0 3 0,0-8 0,2 6 0,0 3 0,2 6 0,1 5 0,0 4 0,1 2 0,0 2 0,1 1 0,-1-5 0,0-1 0,0 0 0,0 1 0,0-4 0,0 0 0,0 1 0,0 2 0,0-4 0,0 2 0,0 0 0,0 2 0,-5 2 0,-1-5 0,1 2 0,0 0 0,2-4 0,0 1 0,2 2 0,1-15 0,0 1 0,0-4 0,0-7 0,0 5 0,1-1 0,-1 6 0,0 1 0,0 5 0,0 5 0,0 4 0,0-2 0,0 2 0,-6-4 0,0-5 0,0 2 0,2 3 0,0-3 0,2-3 0,1 2 0,0 4 0,1-3 0,0-3 0,1-2 0,-1-4 0,-5-2 0,-1 3 0,1-22 0,0-1 0,2-2 0,1 9 0,0 9 0,2 5 0,0 8 0,0 0 0,0 5 0,0 3 0,1-3 0,-1 3 0,0 1 0,0-3 0,0-4 0,0 1 0,0 2 0,0 3 0,0-8 0,0 1 0,0-3 0,-6-3 0,0-2 0,1-3 0,0 0 0,1-2 0,2 5 0,1 6 0,0 6 0,1-1 0,0 3 0,1 3 0,-1 1 0,0 3 0,0 1 0,0 1 0,0-5 0,0 0 0,-5-1 0,-1 2 0,1 1 0,0 1 0,2 1 0,1 1 0,0 0 0,2 0 0,0 1 0,0-1 0,0 0 0,1 0 0,-1 0 0,0 0 0,0 1 0,0-1 0,0 0 0,0 0 0,0 0 0,0 0 0,0 0 0,0 0 0,0 0 0,0-5 0,0-1 0,0-5 0,0 1 0,0-5 0,0 3 0,0-4 0,0-3 0,0 3 0,0 3 0,0-1 0,0 2 0,0-2 0,0 3 0,0-4 0,0 3 0,0 3 0,0 2 0,0 3 0,0 2 0,0 2 0,0-6 0,0 1 0,0 0 0,0 1 0,0 1 0,0 1 0,0 1 0,0 1 0,0 0 0,0 0 0,0 0 0,0 1 0,0-1 0,0 0 0,0 0 0,0 1 0,0-1 0,0 0 0,0 0 0,0 0 0,5 0 0,1 0 0,0 0 0,-2 0 0,0 0 0,-2 0 0,5 6 0,-1 0 0,0 0 0,-1-2 0,-2 0 0,-1-2 0,-1-1 0,-1 0 0,0-1 0,0 6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38:12.426"/>
    </inkml:context>
    <inkml:brush xml:id="br0">
      <inkml:brushProperty name="width" value="0.35" units="cm"/>
      <inkml:brushProperty name="height" value="0.35" units="cm"/>
      <inkml:brushProperty name="color" value="#AE198D"/>
      <inkml:brushProperty name="inkEffects" value="galaxy"/>
      <inkml:brushProperty name="anchorX" value="324.40851"/>
      <inkml:brushProperty name="anchorY" value="-216.92555"/>
      <inkml:brushProperty name="scaleFactor" value="0.5"/>
    </inkml:brush>
  </inkml:definitions>
  <inkml:trace contextRef="#ctx0" brushRef="#br0">2 396 24575,'0'0'0,"4"-2"0,0-3 0,4-2 0,1-3 0,2 3 0,-2-3 0,-1 1 0,2-1 0,2 1 0,-2 1 0,-1-1 0,2-1 0,-3 0 0,3-1 0,-3 0 0,4-1 0,1 1 0,-1-1 0,1 2 0,-1 1 0,0 2 0,-2 0 0,-2-1 0,2 2 0,1 1 0,0-1 0,1 1 0,-1-1 0,1 2 0,2-2 0,2 1 0,-2-2 0,1 2 0,-2-1 0,-1 1 0,4 1 0,-4-1 0,1 0 0,3 2 0,0 1 0,-2-2 0,2 1 0,-4-2 0,1 1 0,6-2 0,1-2 0,3 2 0,0 0 0,-1 1 0,1 0 0,-1 1 0,0 2 0,-5-2 0,0 1 0,4 0 0,1 1 0,-3-1 0,4-1 0,-5-1 0,1 1 0,0 0 0,0 2 0,1 0 0,-5-1 0,1 0 0,1 0 0,0 1 0,2 1 0,5 1 0,1-1 0,0 1 0,4 0 0,-1 0 0,0 0 0,-3 1 0,0-1 0,1 0 0,1 0 0,-2 0 0,0 0 0,-2 0 0,0 0 0,-1 0 0,-1 0 0,0 0 0,0 0 0,4 0 0,1 0 0,3 0 0,0 0 0,-1 0 0,3 0 0,-2 0 0,3 0 0,-3 0 0,0 0 0,-3 0 0,-2 2 0,-1 0 0,-1 1 0,-1-1 0,0-1 0,-1 0 0,2-1 0,-2 0 0,1 0 0,0 0 0,4 0 0,0 0 0,1 3 0,-1-1 0,-1 1 0,-2-2 0,0 1 0,0-1 0,0-1 0,-2 1 0,1-1 0,0 0 0,0 0 0,0-1 0,0 1 0,1 0 0,-1 2 0,0 1 0,0-1 0,0 0 0,0-1 0,0 0 0,0 0 0,0-1 0,1 0 0,-1 0 0,0 0 0,0 0 0,0 0 0,1-1 0,-1 1 0,0 0 0,-4 3 0,-1-1 0,1 1 0,1-1 0,4-1 0,6 0 0,2-1 0,-2 1 0,4-1 0,-3 0 0,0 2 0,1 0 0,-1 1 0,-2-2 0,-2 0 0,-1 1 0,-1-2 0,2 0 0,5 0 0,-1 3 0,0-1 0,2 0 0,3 0 0,-2-1 0,-2 2 0,2 0 0,-1 0 0,0-1 0,-1-1 0,-2 0 0,-2-1 0,-2 0 0,-1 0 0,-1 0 0,-1 0 0,0 0 0,-1 0 0,1 0 0,0 0 0,0 0 0,4 0 0,0 0 0,5 0 0,3 0 0,0 0 0,2 0 0,2 0 0,-3 0 0,-2 0 0,0-2 0,-1-1 0,-4 1 0,7-2 0,2 0 0,0-2 0,-4 2 0,-2-1 0,-3 3 0,-3 0 0,2-1 0,1 0 0,-2-2 0,-1 0 0,-1 2 0,-1 1 0,0 0 0,-1 1 0,0-2 0,-1 0 0,2 1 0,3 0 0,0 1 0,5 0 0,-1 1 0,3 0 0,-1 0 0,2 0 0,3 0 0,1 0 0,-2 0 0,-2 0 0,0 0 0,-3 0 0,-2 0 0,-2 0 0,-3 0 0,0 0 0,-2 0 0,0 0 0,0 0 0,4 0 0,0 3 0,0-1 0,0 3 0,2-1 0,5 0 0,-2-1 0,-1-1 0,-1-1 0,-2-1 0,-3 0 0,-1 3 0,-1-1 0,0 0 0,0 0 0,4-1 0,-4 3 0,-1-2 0,1 1 0,-1-1 0,0-1 0,1 0 0,-1-1 0,1 0 0,0 0 0,4 0 0,5 0 0,4 0 0,4 2 0,2 1 0,6-1 0,6 0 0,-1 2 0,5-1 0,1 0 0,3 1 0,2 0 0,-4 2 0,-2-1 0,-6-2 0,-3 2 0,-1-1 0,-4 0 0,-4-2 0,-4 0 0,-2-1 0,-2-1 0,-3 0 0,-2 2 0,-2 0 0,-1 0 0,-1 0 0,-1-1 0,5 0 0,0 0 0,5-1 0,3 0 0,3 0 0,3 0 0,2 0 0,1 0 0,2 0 0,3 0 0,0 0 0,0 0 0,-1 0 0,-1 0 0,0 0 0,-2 0 0,-1 0 0,5 0 0,-4 0 0,-6 0 0,0 0 0,-4 0 0,4 2 0,-2 0 0,2 1 0,-4-2 0,-3 1 0,-2-1 0,-3-1 0,-2 0 0,-2 0 0,0 0 0,0 0 0,-1 0 0,1 0 0,-1 0 0,1 0 0,1-2 0,-1-1 0,4 1 0,1 0 0,-1 1 0,4 0 0,-1 0 0,8 1 0,-2 0 0,-2 0 0,3 0 0,13 0 0,7 1 0,1-1 0,0 0 0,-7 0 0,-4-3 0,-2 1 0,-6 0 0,-5 0 0,-5 0 0,-2-1 0,-3 0 0,3 0 0,0 1 0,-1 1 0,0 0 0,4 1 0,-2 0 0,0 0 0,-1 0 0,-1 0 0,-1 0 0,-2 0 0,1 0 0,-1 0 0,0 0 0,0 0 0,-1-2 0,2 0 0,-1-1 0,0 2 0,4-1 0,1 1 0,-1 1 0,0-1 0,3 1 0,-1 1 0,-1-1 0,3 0 0,4 0 0,3 0 0,2 0 0,2 0 0,2 0 0,0 0 0,5 0 0,9 0 0,-4 0 0,-1 0 0,-8 0 0,-6 0 0,-1 0 0,-5 0 0,-4 0 0,-2 0 0,1 0 0,0 0 0,4 0 0,-1 0 0,-2 0 0,-1 0 0,-2 0 0,-2 0 0,0 0 0,0 0 0,-1 0 0,-1 0 0,2 0 0,-2 0 0,1 0 0,4 0 0,9 2 0,9 1 0,3-1 0,2 0 0,0-1 0,4 2 0,-2 3 0,-2-1 0,4 1 0,-7 0 0,-1-2 0,-6 0 0,-6-2 0,-3-1 0,0-1 0,-2 3 0,15 1 0,8 3 0,7-1 0,0 0 0,-1 1 0,1-2 0,-7 1 0,0-1 0,-6-1 0,-6-1 0,-6-2 0,-5 0 0,-3-1 0,-3 0 0,-1 0 0,1 0 0,-2-3 0,2 1 0,-1-3 0,1 0 0,8 2 0,1-2 0,-1-2 0,4 1 0,10-1 0,3 1 0,-2 1 0,0 0 0,-5 0 0,-6 0 0,0 0 0,-3 2 0,2 0 0,-3 1 0,2 2 0,0-3 0,-3 1 0,-3-1 0,0 1 0,-3-1 0,0 0 0,-1 0 0,0 1 0,3 0 0,2 2 0,4-1 0,7-1 0,-1 0 0,-1-1 0,-3 1 0,0 1 0,-2-2 0,-2 0 0,-3 0 0,-2 2 0,0-1 0,-2 2 0,0-1 0,0 1 0,-1 0 0,1 0 0,8 0 0,1 0 0,4 0 0,-1 1 0,1-1 0,-1 0 0,-3 0 0,-3 0 0,-2 0 0,2 0 0,-1 0 0,3 0 0,0 0 0,-2 0 0,4-3 0,5 1 0,5-1 0,1 1 0,2 1 0,0-2 0,5 0 0,-2 0 0,6 2 0,2-1 0,-1 1 0,2 1 0,-2 0 0,-4 0 0,-1 0 0,-7 0 0,-3 0 0,-4 0 0,-6 0 0,-2 0 0,-4 0 0,-1 0 0,-1 0 0,0 0 0,3-2 0,1-1 0,0 1 0,-1 0 0,4 1 0,-1 0 0,-1 0 0,4 1 0,-2 0 0,3 0 0,-1 0 0,2 0 0,-2 0 0,-1 0 0,-2 0 0,6 0 0,-2 0 0,0 0 0,-3 0 0,3 0 0,-3 0 0,-2 0 0,0 0 0,-3 0 0,0 0 0,-2 0 0,0 0 0,1 0 0,3 0 0,0 0 0,3 0 0,6 0 0,2 0 0,4 0 0,-3 0 0,-4 0 0,1 0 0,-3 0 0,-3 0 0,-2 0 0,-2 0 0,-2 0 0,-1 0 0,1 0 0,-2 0 0,0 0 0,2 0 0,3 0 0,3 0 0,3 0 0,-3 0 0,0 0 0,-3 0 0,-1 0 0,3 0 0,3 3 0,4-1 0,3 1 0,2-1 0,3 1 0,0 1 0,2-1 0,-1-1 0,-5 1 0,1 1 0,-5-1 0,-4-1 0,-3-1 0,-3 0 0,-1-1 0,2 0 0,0 0 0,0 0 0,-1 0 0,-1 0 0,0 0 0,-2 0 0,1 0 0,3 0 0,4 2 0,5 0 0,4 3 0,2-1 0,1 0 0,6-1 0,-3 1 0,-5 0 0,-6-1 0,1-1 0,-5 1 0,-2 0 0,-2 0 0,-2-1 0,-1 0 0,-1-2 0,0 1 0,-1-1 0,5 0 0,0-1 0,5 1 0,3 0 0,-1 2 0,-1 1 0,-3-1 0,2 0 0,-2-1 0,-1 0 0,-2 0 0,-2-1 0,-1 0 0,0 0 0,-1 0 0,0 0 0,0 0 0,-1 0 0,2 0 0,-1 0 0,-1 0 0,2 0 0,-1 0 0,4 0 0,5 0 0,0 0 0,3 0 0,3 0 0,2 0 0,-2 0 0,-3 0 0,0 0 0,-2 0 0,1 0 0,2 0 0,3 0 0,-2 0 0,-4 0 0,-2 0 0,-3 0 0,-3 0 0,-1 0 0,4 0 0,3 0 0,0 0 0,0 0 0,2 0 0,-2 0 0,-1 0 0,-2 0 0,6 0 0,0 0 0,2 0 0,-1-3 0,2 1 0,-3 0 0,-3 0 0,-2 0 0,1 1 0,4 1 0,2-3 0,4 1 0,-3-1 0,7 2 0,0-1 0,-2 1 0,-1-1 0,0-1 0,1 1 0,-3-2 0,4-2 0,-4 0 0,-2 1 0,-5 2 0,-4-2 0,3 1 0,-2 1 0,-2-1 0,-1-2 0,3 1 0,0 0 0,-1 1 0,-2 0 0,-1 0 0,0-1 0,3 1 0,-1 0 0,1 1 0,3-1 0,-1 1 0,3 1 0,-1-1 0,2 2 0,-1 0 0,-2 1 0,1 0 0,-1 0 0,-2 0 0,-2 0 0,8 1 0,-2-1 0,4 0 0,-3 0 0,7 0 0,-3 2 0,2 3 0,-3-1 0,-3 3 0,0-1 0,2 1 0,6 1 0,2 1 0,2 2 0,1-1 0,0-1 0,3 1 0,0 2 0,0-3 0,-7 2 0,5-1 0,2 3 0,-5-2 0,-3 0 0,-6-2 0,-5 0 0,-8-1 0,-3-1 0,3 3 0,0 1 0,5 3 0,9-2 0,0 2 0,3 0 0,-6 0 0,-4-3 0,-3 2 0,-3-3 0,-5 0 0,-1-2 0,0 2 0,1-2 0,-4 3 0,2 1 0,0 0 0,2 5 0,1 1 0,7 1 0,0 2 0,4 3 0,8 7 0,0 0 0,3 1 0,-8-3 0,-4-4 0,-3-3 0,-7-3 0,-5-3 0,-2-4 0,-3-2 0,-2 0 0,-3-1 0,-2 0 0,4 2 0,-1 0 0,5 4 0,2 1 0,0 0 0,2 2 0,-1-1 0,0-1 0,-1 4 0,-3-2 0,1-1 0,-1 1 0,3-1 0,-3-1 0,-2 1 0,3 3 0,2-3 0,0-1 0,-3-1 0,-2-2 0,-2-1 0,3-2 0,-2-2 0,0 2 0,-2-1 0,4 3 0,-2 1 0,4-2 0,-1 2 0,3 2 0,3 1 0,-2 1 0,1 2 0,3 0 0,-3-2 0,-2-2 0,0 0 0,-2-2 0,1-3 0,-1-1 0,-2 0 0,1 0 0,0 1 0,2 3 0,2 3 0,4-3 0,-3 3 0,6 1 0,-2 2 0,5 2 0,1 1 0,0 3 0,5 1 0,-5 0 0,-1-3 0,-1 0 0,-4-3 0,-1-3 0,0 0 0,-3-1 0,-4-2 0,2 0 0,-3-1 0,2-1 0,2 4 0,4 2 0,-3 1 0,2 1 0,1 3 0,-2 1 0,5 1 0,0 0 0,3 5 0,0-1 0,0-3 0,-4-3 0,-5-4 0,1-3 0,-1-3 0,-2 2 0,2-1 0,1 2 0,2 1 0,3 0 0,-4 0 0,1 0 0,1-1 0,0 2 0,-1-1 0,-6 0 0,2 0 0,1 1 0,-1-1 0,-4 1 0,2 1 0,2 4 0,-1-1 0,-2 0 0,0 1 0,4-1 0,2 8 0,-2-2 0,-2-2 0,-3 0 0,-4-2 0,3-2 0,-3-2 0,6-1 0,-3 1 0,-1 1 0,-1-2 0,2-2 0,-1 1 0,3-2 0,0-1 0,-2-1 0,2 1 0,-3 0 0,5-3 0,-3-1 0,-1-1 0,-1 1 0,-3-1 0,-2 1 0,4-2 0,-1-1 0,5 6 0,-2 1 0,0 0 0,-3-1 0,4 0 0,-1-1 0,2 2 0,-1 0 0,-1-1 0,-2 0 0,2 1 0,3 0 0,0 1 0,-3 0 0,0-1 0,1 2 0,-1 1 0,-2 0 0,3-2 0,-2 4 0,0-2 0,-2 0 0,3 0 0,-1-1 0,3-1 0,-1-2 0,-1 0 0,-2-2 0,-2 0 0,-2-1 0,5 3 0,-2 2 0,4 0 0,-1 0 0,0-1 0,-1-1 0,-3-1 0,-1 1 0,-1 0 0,-1 0 0,3-2 0,2 0 0,-1 1 0,-1-1 0,-1 0 0,0 0 0,-2 0 0,0 0 0,1 0 0,-2 2 0,6 0 0,-1 4 0,0 0 0,0 0 0,-2 8 0,0 1 0,-1 3 0,-1 0 0,0-1 0,0-1 0,0-2 0,0-1 0,0-4 0,0 0 0,0-2 0,0-3 0,0-2 0,0 2 0,0-2 0,0 3 0,0-2 0,0 3 0,0-2 0,0 4 0,0 0 0,0-2 0,0-2 0,-5 6 0,-3 1 0,-1-1 0,1-2 0,2 0 0,1 0 0,3 1 0,1-2 0,-4 1 0,0 0 0,2-1 0,0-2 0,-4 1 0,2-2 0,-5-1 0,2-1 0,1-1 0,-2-1 0,2 0 0,0-1 0,-2-2 0,-2 0 0,-3-2 0,1 0 0,-2-2 0,-5 2 0,-10 0 0,-3-1 0,-3 1 0,-7 2 0,-3 0 0,0-1 0,4 3 0,-3-2 0,0 0 0,5 4 0,0-3 0,5 1 0,4-1 0,4-1 0,2 0 0,3-2 0,1-3 0,-4 2 0,1 0 0,-6-1 0,-2 2 0,0-1 0,2-2 0,2-1 0,-19 1 0,-3 2 0,-7-1 0,-4 1 0,-1 0 0,-7-2 0,0-1 0,-9-1 0,1-1 0,-7 0 0,-5-1 0,-11 0 0,-13-1 0,-37-1 0,1-1 0,-1 1 0,-5 0 0,18 0 0,10 1 0,18 1 0,19 0 0,2 0 0,7 0 0,7 0 0,-17 0 0,-1 0 0,-28 0 0,4 0 0,-6 0 0,11 0 0,16 0 0,7 0 0,19 0 0,7 0 0,9 0 0,0 0 0,9 2 0,7 1 0,-3-1 0,0 0 0,-13 0 0,-5-2 0,-2 1 0,-14-1 0,3 0 0,-9 0 0,2 0 0,-7 2 0,7 0 0,4 3 0,-4 0 0,11-2 0,-2 2 0,7 0 0,-3-2 0,5 2 0,5-1 0,-10 1 0,0 0 0,-9-1 0,-2-1 0,-7-1 0,2-1 0,2-1 0,-13 0 0,8 0 0,-13 0 0,9 0 0,-4-1 0,14 1 0,11 0 0,2 0 0,6 0 0,-2 0 0,3 0 0,0 0 0,3 0 0,8 0 0,-1 2 0,2 3 0,-3-1 0,5 3 0,-7-1 0,1-1 0,0-2 0,-12 1 0,-1 0 0,-16 1 0,3 2 0,-12-1 0,2-1 0,8 1 0,-8-2 0,4 0 0,-9-1 0,4-2 0,-17 0 0,5-1 0,4 0 0,-8 0 0,8 0 0,-7 0 0,7-1 0,-5 1 0,7 0 0,6 0 0,-8 0 0,9-2 0,-8-1 0,10 1 0,-7 0 0,6 0 0,4 2 0,-3-1 0,8 1 0,-8 0 0,11 0 0,0 0 0,11 0 0,8 0 0,-3 0 0,8 0 0,-1 0 0,6 0 0,2 0 0,-7 0 0,4 0 0,-12 0 0,1 0 0,-13 0 0,3 0 0,4 0 0,-13 0 0,-7-2 0,-22-3 0,-3 1 0,-25-3 0,2 1 0,-15-1 0,12 1 0,3 2 0,15 1 0,7 1 0,17 1 0,7 0 0,1 2 0,13-1 0,4 0 0,13 0 0,2 1 0,8-1 0,-10 2 0,5 1 0,-4-1 0,7 0 0,-4-1 0,3 3 0,-4 1 0,6 0 0,-9-1 0,-2 0 0,4 0 0,-6 0 0,3-1 0,-3-1 0,3-1 0,-6 0 0,7-1 0,-9 0 0,1 0 0,-9 0 0,4 0 0,-14 0 0,1-1 0,-7-1 0,3 0 0,-6-3 0,-8-2 0,13 1 0,1 1 0,6 1 0,13 1 0,1 2 0,6 0 0,-4 1 0,8 0 0,-4 1 0,2-1 0,-6-2 0,3 0 0,-10-1 0,-14-1 0,4 0 0,0 1 0,8 1 0,-1 0 0,12 1 0,6 0 0,9 1 0,5 0 0,6 1 0,4-1 0,-1 0 0,-1 0 0,-7 0 0,-12-2 0,2 0 0,-9-1 0,5 2 0,-11-1 0,-1-1 0,-23 0 0,-2 0 0,-13 1 0,6-1 0,-4-1 0,12 2 0,8-1 0,11 2 0,10 0 0,11 1 0,10 0 0,9 0 0,5 0 0,2 0 0,2 0 0,1 0 0,0 1 0,-1-1 0,1 0 0,-2 0 0,1 0 0,-1 0 0,-4 2 0,-6 0 0,2 0 0,-5 1 0,-10-2 0,1 0 0,-1-1 0,4 0 0,-4 3 0,4-1 0,5 1 0,1-1 0,-2-1 0,7 2 0,4 0 0,-6 2 0,1-1 0,-7 0 0,-7 1 0,1 1 0,4 0 0,0-1 0,-4 0 0,4 3 0,3-3 0,1 0 0,-6 1 0,4-1 0,2-2 0,-4 0 0,-6-2 0,4 0 0,-2 2 0,5-1 0,-12 0 0,0-1 0,-2 3 0,1-1 0,-9 0 0,-4-1 0,2 0 0,4-1 0,-13-1 0,0 0 0,3 0 0,6 0 0,-7 0 0,9 0 0,5 0 0,5 0 0,-6 0 0,4 0 0,5 0 0,8 0 0,-7 0 0,0 0 0,4 0 0,6 0 0,-9 0 0,5 0 0,-1 0 0,0 0 0,-9 0 0,4 0 0,3 0 0,-2-3 0,2 1 0,3-1 0,5 1 0,-3 1 0,3 0 0,2 0 0,4 1 0,0 0 0,-4 0 0,3 0 0,-12 0 0,2 0 0,2 0 0,0 0 0,-8 0 0,-1 0 0,-3 0 0,3 0 0,-17-2 0,1 0 0,-2-1 0,7 2 0,5-1 0,9 1 0,8 1 0,7 0 0,4 0 0,-1 0 0,-12 0 0,-4 0 0,-2 0 0,2 0 0,-4 0 0,1 0 0,4 0 0,5 0 0,0 0 0,5 0 0,3 0 0,-14 0 0,-3 0 0,-7 0 0,-5 0 0,5 0 0,-10 0 0,6 0 0,8 0 0,7 0 0,3 0 0,6 0 0,-4 0 0,-2 0 0,-2 0 0,3 0 0,3 0 0,-16 0 0,-3 0 0,-1-2 0,6-1 0,2-1 0,3-1 0,1-1 0,5 1 0,4-2 0,1 2 0,2-4 0,3 1 0,2-1 0,2 2 0,1-1 0,-7-2 0,-1-2 0,-3-1 0,0 1 0,3-1 0,2 3 0,7 0 0,2 0 0,1 0 0,5-2 0,-1-1 0,3-1 0,-1 1 0,3-2 0,2 0 0,3-2 0,-3 0 0,1 2 0,1-2 0,-2 2 0,0-3 0,2 1 0,1 0 0,1-2 0,1 1 0,2-4 0,0 2 0,0-1 0,0 2 0,0 2 0,0 1 0,1 0 0,-1 1 0,0 1 0,0-2 0,0 1 0,0 0 0,0 2 0,0-3 0,0 2 0,0-1 0,0-3 0,0 0 0,0 1 0,0 1 0,4-1 0,1 0 0,-1-1 0,-1 0 0,0 0 0,-1 2 0,-2 1 0,0 0 0,5 2 0,-1 1 0,0 1 0,0 0 0,-2-4 0,4-3 0,0-1 0,-2-1 0,-1 2 0,0 1 0,-2 1 0,0 0 0,0 1 0,-1 1 0,-1 0 0,1 1 0,0 1 0,0-2 0,-1 0 0,1 0 0,0-4 0,0-2 0,0 0 0,0 0 0,0 1 0,0 2 0,0 1 0,5 0 0,-1 1 0,1 1 0,-2-2 0,0 1 0,-2 0 0,0 2 0,0-3 0,-1 2 0,0-3 0,0 1 0,-1 0 0,1 2 0,0 1 0,0-2 0,0 0 0,0 2 0,0-3 0,0-2 0,0-1 0,0 0 0,0 2 0,0-1 0,0 1 0,0 1 0,0 2 0,0 1 0,0-2 0,0 1 0,0-2 0,0-2 0,0-2 0,-5-1 0,1 1 0,-1-4 0,2 4 0,0 0 0,2 3 0,0 2 0,0 2 0,1 0 0,0 2 0,1-1 0,-1-1 0,0-1 0,0 1 0,0-1 0,0-1 0,0 0 0,0 1 0,0 0 0,0-1 0,0 0 0,0 0 0,0 2 0,-4 0 0,0-2 0,0 1 0,0 0 0,2-2 0,0 0 0,1 2 0,1-7 0,0 1 0,0-2 0,0-3 0,0 2 0,1-1 0,-1 4 0,0-1 0,0 3 0,0 2 0,0 1 0,0 0 0,0 0 0,-5-1 0,1-2 0,-1 0 0,2 2 0,0-2 0,1 0 0,2 0 0,-1 2 0,1-2 0,0-1 0,1 0 0,-1-2 0,-4-2 0,-1 3 0,2-10 0,-1-1 0,1 0 0,2 4 0,-1 3 0,2 2 0,0 4 0,0 0 0,0 1 0,0 2 0,1-1 0,-1 1 0,0 1 0,0-2 0,0-2 0,0 1 0,0 1 0,0 1 0,0-3 0,0 0 0,0-1 0,-4-2 0,-1 0 0,1-1 0,1-1 0,-1 0 0,3 2 0,0 2 0,0 3 0,1-1 0,0 2 0,1 1 0,-1 0 0,0 1 0,0 1 0,0 1 0,0-3 0,0 0 0,-4 0 0,0 1 0,0 0 0,0 0 0,2 1 0,1 1 0,-1-1 0,2 0 0,0 1 0,0-1 0,0 1 0,1-1 0,-1 0 0,0 1 0,0 0 0,0-1 0,0 0 0,0 1 0,0-1 0,0 0 0,0 1 0,0-1 0,0 0 0,0-1 0,0-1 0,0-3 0,0 1 0,0-1 0,0 0 0,0-1 0,0-2 0,0 2 0,0 1 0,0-1 0,0 2 0,0-2 0,0 2 0,0-2 0,0 1 0,0 2 0,0 0 0,0 2 0,0 1 0,0 0 0,0-2 0,0 0 0,0 0 0,0 1 0,0 0 0,0 1 0,0 0 0,0 0 0,0 0 0,0 1 0,0-1 0,0 1 0,0-1 0,0 0 0,0 1 0,0 0 0,0-1 0,0 0 0,0 1 0,0-1 0,4 0 0,0 1 0,1-1 0,-2 0 0,0 1 0,-2-1 0,5 3 0,-2 0 0,1 0 0,-2-1 0,0 0 0,-2-1 0,0 0 0,-1-1 0,0 1 0,0 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45:14.719"/>
    </inkml:context>
    <inkml:brush xml:id="br0">
      <inkml:brushProperty name="width" value="0.2" units="cm"/>
      <inkml:brushProperty name="height" value="0.2" units="cm"/>
      <inkml:brushProperty name="color" value="#AE198D"/>
      <inkml:brushProperty name="inkEffects" value="galaxy"/>
      <inkml:brushProperty name="anchorX" value="-9193.96094"/>
      <inkml:brushProperty name="anchorY" value="-945.14661"/>
      <inkml:brushProperty name="scaleFactor" value="0.5"/>
    </inkml:brush>
  </inkml:definitions>
  <inkml:trace contextRef="#ctx0" brushRef="#br0">5762 2039 24575,'0'0'0,"5"0"0,13 0 0,15 0 0,12 0 0,8 0 0,4 0 0,2 0 0,1 0 0,-1 6 0,-1 0 0,0 0 0,-7-1 0,-6-2 0,-6-1 0,-5-1 0,-9 5 0,-2 0 0,-2 0 0,1-2 0,2-1 0,0-1 0,8-1 0,6-1 0,1 0 0,-1 0 0,-1 0 0,-4 0 0,-1 0 0,-2-1 0,-1 1 0,-2 0 0,1 0 0,-1 0 0,1 0 0,-1 0 0,6 0 0,1 0 0,0 0 0,-2 0 0,0 0 0,-2 0 0,4 0 0,0 0 0,0 0 0,-1 0 0,-2 0 0,-2 0 0,0 0 0,0 0 0,-1 0 0,-1 0 0,1 0 0,0 0 0,-1 0 0,1 0 0,0 0 0,0 0 0,-1 0 0,1 0 0,-5-5 0,-1-1 0,0 1 0,7-6 0,1 2 0,2 1 0,5 2 0,-1-3 0,6 1 0,-3 1 0,-1-3 0,-3 0 0,-2-3 0,3-3 0,-1-5 0,-2-2 0,0 2 0,-3 5 0,-6-1 0,-1 5 0,0-3 0,0 3 0,1-3 0,2 4 0,0-4 0,1 2 0,7-2 0,-1-3 0,1 3 0,-1 2 0,-2 4 0,0 4 0,-2 2 0,-1 2 0,0 1 0,0 0 0,0 1 0,0 0 0,5-1 0,0 1 0,6-1 0,5 0 0,-1 0 0,-2 0 0,-4 0 0,2 0 0,9 0 0,5 0 0,-3 0 0,1 0 0,-4 0 0,-5 0 0,-5 0 0,-3 0 0,-10-6 0,-1 0 0,-1 1 0,0 0 0,1-4 0,2 1 0,-4-5 0,0 2 0,1 2 0,1-3 0,2 2 0,1 2 0,1-3 0,6-4 0,1 1 0,0 3 0,4-2 0,-1 2 0,-1-3 0,4 2 0,-2 2 0,-2 4 0,-3-4 0,-1 3 0,-2 0 0,-2 3 0,0 1 0,0 1 0,-1 1 0,1-4 0,-1-1 0,1 0 0,0 2 0,0 1 0,0-5 0,0 2 0,0 0 0,-1 1 0,1 2 0,0 1 0,0 1 0,0-5 0,5 0 0,1 1 0,0 0 0,4 2 0,5-5 0,4 2 0,-2 0 0,3 1 0,1 2 0,-3 1 0,-4-5 0,-4 1 0,1 0 0,-2-4 0,-3 2 0,-1 0 0,-3 2 0,-1-3 0,0 1 0,-1 2 0,-1 1 0,1 2 0,-1-5 0,1 2 0,-1 0 0,1 1 0,11 2 0,0 1 0,1 1 0,-3-5 0,-2 1 0,-3-1 0,-1 2 0,-2 1 0,-1 1 0,-1 1 0,-5-5 0,0 0 0,-1 0 0,2 2 0,2 1 0,0 1 0,2 1 0,0 0 0,1 1 0,6-5 0,0-1 0,5 1 0,5-5 0,-1-5 0,-2 2 0,-4 1 0,-3 4 0,-8-3 0,4 1 0,-2 3 0,0 2 0,1-4 0,-1 2 0,0-5 0,1 2 0,4 1 0,1-3 0,5 2 0,5-4 0,-1 3 0,-3 1 0,-2-2 0,-5 2 0,-1 3 0,-3 1 0,5 3 0,-1-5 0,0 2 0,-1 0 0,-1-3 0,-1 0 0,-1 1 0,-7-3 0,0 2 0,0 1 0,1 2 0,2 3 0,0 1 0,2 1 0,0 1 0,1 0 0,-5-5 0,-1 0 0,1-1 0,0 1 0,1 2 0,8 1 0,6 1 0,1 0 0,5 1 0,3 0 0,-1 1 0,-5-1 0,-3 0 0,-4 0 0,-2 0 0,-3 0 0,-1 0 0,5 0 0,0 0 0,0 0 0,-1 0 0,-1 0 0,4 0 0,0-5 0,-2-1 0,0 1 0,9 0 0,5 2 0,0-5 0,-4 1 0,-4 1 0,-3 1 0,-4 1 0,-2-3 0,4 0 0,-7-4 0,1 0 0,-2 2 0,-6-3 0,1 2 0,-1 2 0,3-3 0,1 1 0,1-3 0,2 2 0,5-4 0,2-3 0,11-3 0,5 3 0,5-8 0,1-1 0,2 3 0,0 0 0,-5 0 0,-2 5 0,-5 4 0,-1 0 0,-3 4 0,-5 3 0,-8-3 0,-3 2 0,-3 2 0,1 2 0,0 2 0,1 2 0,1 0 0,6 1 0,1 0 0,1 1 0,-1-1 0,-2-5 0,-1-1 0,0 1 0,-2 0 0,0 2 0,6 1 0,-1 1 0,1-5 0,-2 0 0,-1 0 0,-1-4 0,10 1 0,5 1 0,1 3 0,2-5 0,-3 3 0,2-6 0,1 3 0,-3 1 0,1 2 0,-3 3 0,-4 1 0,-4-3 0,-2 0 0,-3 1 0,4 1 0,-1 1 0,0 1 0,-1 1 0,-2-5 0,0 0 0,-1-5 0,4 1 0,7 1 0,-1 3 0,-1 1 0,-8-3 0,3 1 0,-1 1 0,4 1 0,-1 2 0,0-4 0,9 0 0,-1 1 0,-1-4 0,-4 1 0,-3 2 0,-3 1 0,-2 2 0,-7-3 0,-12 0 0,-12 1 0,-10 2 0,-9 1 0,-5 1 0,-3 1 0,-2 1 0,0 0 0,0 0 0,0 1 0,1-1 0,1 0 0,-1 0 0,-4 0 0,-7 0 0,-4 0 0,-6 0 0,-3 0 0,-2 0 0,-7 0 0,0 6 0,4-1 0,8 1 0,7-1 0,6-2 0,5-1 0,3-1 0,7 5 0,1 0 0,1 0 0,-2-1 0,-2-2 0,-1 4 0,-7 0 0,-6 5 0,-1-2 0,0-1 0,3-2 0,7 3 0,3-2 0,2 4 0,0-1 0,0 3 0,-1-1 0,-2 2 0,0-2 0,0 3 0,-1 2 0,0-3 0,0-2 0,0 1 0,-5-2 0,-7-4 0,1 4 0,0-3 0,9 4 0,2-2 0,3-2 0,0-3 0,0-2 0,-1 4 0,0-2 0,-1 0 0,-6 4 0,-1-1 0,1 4 0,0-2 0,1-2 0,2-2 0,1-3 0,6 4 0,1-1 0,-6-1 0,0 4 0,-2-1 0,-1 4 0,1-2 0,1-2 0,0-2 0,0-2 0,7 2 0,-6 0 0,0-1 0,-6-2 0,-7 5 0,1-2 0,-5 5 0,-3-1 0,2-2 0,5-3 0,-3-1 0,4-3 0,-2-1 0,-9 5 0,-3-1 0,3 0 0,10 5 0,-1-1 0,6-1 0,-3-3 0,-3-1 0,1-1 0,3 3 0,2 0 0,3-1 0,3 0 0,0-2 0,8 4 0,-6 0 0,1-1 0,-1 4 0,-7-1 0,1-1 0,-1-3 0,2 5 0,2-2 0,0-2 0,2-1 0,1-1 0,5 3 0,-4-1 0,-1 0 0,5 4 0,-6-1 0,0-1 0,-1-2 0,1 3 0,-1-1 0,1-2 0,-5 5 0,0 3 0,-6-1 0,2-1 0,-10 1 0,1-2 0,-2-2 0,3-3 0,-6-2 0,-3 3 0,4 0 0,6-2 0,4 0 0,0 3 0,4-1 0,2 0 0,3-2 0,1-2 0,2-1 0,-4-1 0,-1 5 0,1-1 0,1 1 0,-4-2 0,0 0 0,-4 3 0,1 0 0,2-1 0,-3-1 0,2-2 0,1-1 0,4-2 0,-4 6 0,1 0 0,-4 0 0,2-2 0,-4 0 0,2 3 0,2 0 0,3 4 0,3 0 0,1-2 0,3-2 0,0 3 0,-5-2 0,-6-2 0,0-1 0,1 4 0,2-1 0,3-2 0,2 5 0,-4-3 0,-5 0 0,1 3 0,1-1 0,2-3 0,-2 4 0,1-1 0,2-3 0,2-1 0,2 3 0,1 4 0,2-1 0,0-1 0,0 2 0,-5-2 0,-1 3 0,1 3 0,1-1 0,0-4 0,2 2 0,-4 3 0,0-2 0,0-4 0,-4 3 0,1-3 0,2 3 0,1-2 0,-3-3 0,1-3 0,7 3 0,-3-1 0,0-1 0,2-2 0,0-2 0,0-2 0,1 6 0,1-2 0,0 6 0,0-1 0,0-1 0,1-3 0,-7-1 0,1 3 0,-6-1 0,0-1 0,2-2 0,-3 5 0,2-2 0,1 0 0,-2 3 0,2 0 0,1-3 0,3-1 0,-4-2 0,-10-2 0,1-1 0,-3-1 0,2 0 0,5-1 0,5 1 0,3-1 0,3 1 0,2 0 0,1 0 0,1 0 0,0 0 0,5 5 0,1 1 0,-1 0 0,-1-2 0,4 5 0,-1-1 0,-1-1 0,-7-1 0,-2-3 0,-7-1 0,-1-1 0,-10-1 0,2 6 0,-4-1 0,4 0 0,4 0 0,4-2 0,5-1 0,-4-1 0,3-1 0,0 0 0,-3 0 0,1 0 0,-5 0 0,2 5 0,2 1 0,-3 0 0,2 4 0,2-1 0,2-1 0,3-2 0,1-2 0,1-2 0,1-1 0,-5-1 0,0 0 0,0-1 0,1 1 0,1 5 0,1 1 0,1 0 0,0-2 0,1 0 0,1-2 0,-1-1 0,0 0 0,1-1 0,-7 5 0,-5 1 0,0-1 0,0-1 0,3 0 0,-3-2 0,8 4 0,1 1 0,-3-1 0,1 4 0,0-1 0,-5-2 0,-4-1 0,-11-2 0,-4-2 0,-3 4 0,4 0 0,7-1 0,6 0 0,0 3 0,5 0 0,2-1 0,-3-2 0,2-2 0,-4-1 0,1-1 0,3-1 0,2 0 0,7 5 0,3 1 0,0-1 0,1 0 0,-1-2 0,-1-1 0,-1-1 0,-1 5 0,-1 0 0,0 0 0,0-2 0,0 5 0,0-1 0,-6-2 0,0-1 0,1-1 0,0-2 0,2 4 0,1 0 0,1 0 0,0-1 0,1-2 0,0-1 0,6 4 0,0 0 0,0 0 0,-1 4 0,-1-1 0,-2-2 0,0-1 0,-2-2 0,0-2 0,-5-1 0,-7-1 0,-5 0 0,0 0 0,-2 0 0,-3-1 0,-1 6 0,3 1 0,4-1 0,6 0 0,-2-2 0,3-1 0,2 0 0,3-2 0,1 6 0,2 0 0,1-1 0,1 0 0,-1-2 0,1-1 0,-1-1 0,-5 0 0,-1-1 0,-5 0 0,1 5 0,1 0 0,-3 1 0,1-2 0,-8-1 0,-4-1 0,2 0 0,-2-2 0,5 0 0,0 0 0,3 0 0,4-1 0,-1 1 0,2 0 0,-3 0 0,2 0 0,3 0 0,-4 0 0,3 0 0,1 0 0,-3 0 0,-3 0 0,-5 5 0,-4 1 0,4 0 0,-2-2 0,-1 0 0,3-2 0,5-1 0,-1-1 0,-1 1 0,2-2 0,2 1 0,-1 0 0,-3 5 0,-3 1 0,2 0 0,-3-1 0,5 3 0,3 0 0,5-1 0,2-2 0,3-1 0,-4-2 0,0-1 0,1-1 0,1 0 0,2-1 0,0 1 0,-4 5 0,0 1 0,0 0 0,2-1 0,1-2 0,-10 5 0,0-2 0,-4 1 0,2-3 0,-2 0 0,2-3 0,4 0 0,-2 0 0,2-1 0,4-1 0,1 1 0,-3 0 0,2-1 0,1 1 0,-4 0 0,1 0 0,2 0 0,2 0 0,1 0 0,2 0 0,2 0 0,-6 0 0,1 0 0,-1 0 0,-3 0 0,0 0 0,-4 0 0,1 0 0,-3 0 0,-3 0 0,2-5 0,3-1 0,4 1 0,4 0 0,2 2 0,-4 0 0,1 2 0,1-5 0,1 0 0,2 0 0,0 2 0,-9 1 0,-1 1 0,-5 1 0,2-5 0,-2 0 0,2-5 0,-2 1 0,4 1 0,2 2 0,4 3 0,-2-4 0,-4-5 0,1 2 0,-4 0 0,3-2 0,2 2 0,4 3 0,2 1 0,3-2 0,1 2 0,1 0 0,1 3 0,0-5 0,-1 1 0,1 2 0,-12-4 0,0 1 0,0 1 0,1 3 0,4 1 0,1-4 0,3 2 0,-4-6 0,0 2 0,-5 1 0,1 3 0,7 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45:24.713"/>
    </inkml:context>
    <inkml:brush xml:id="br0">
      <inkml:brushProperty name="width" value="0.2" units="cm"/>
      <inkml:brushProperty name="height" value="0.2" units="cm"/>
      <inkml:brushProperty name="color" value="#AE198D"/>
      <inkml:brushProperty name="inkEffects" value="galaxy"/>
      <inkml:brushProperty name="anchorX" value="-2162.96143"/>
      <inkml:brushProperty name="anchorY" value="294.70746"/>
      <inkml:brushProperty name="scaleFactor" value="0.5"/>
    </inkml:brush>
  </inkml:definitions>
  <inkml:trace contextRef="#ctx0" brushRef="#br0">18139 1090 24575,'0'0'0,"-4"0"0,-9 0 0,-9 0 0,-5-6 0,-4 0 0,-7 1 0,-5 0 0,1-4 0,-5 1 0,-2-4 0,-7 0 0,2 3 0,5-3 0,0 2 0,0-9 0,-2 2 0,5-4 0,4 4 0,4-2 0,5 4 0,2-1 0,3 3 0,0 3 0,1-3 0,0 4 0,-6 1 0,0 3 0,0 2 0,-5 1 0,-4 1 0,0-4 0,3 0 0,2 0 0,3 0 0,3 2 0,2 1 0,0 1 0,2 1 0,0 0 0,-1 0 0,1 0 0,-1 1 0,1-7 0,-1 0 0,0 1 0,0 0 0,-11 1 0,0-3 0,-6 0 0,2 1 0,2-5 0,-1 2 0,-3 2 0,-3-5 0,2 3 0,-1-4 0,3 1 0,-1 3 0,-2 2 0,3 3 0,3 1 0,-1 2 0,3-4 0,-3 0 0,-3 0 0,-3 0 0,3 2 0,2 2 0,5 0 0,4 0 0,3 1 0,2 0 0,1 1 0,1-1 0,0-6 0,-1 1 0,-4-1 0,-2 1 0,-5 2 0,1 0 0,1 2 0,2 1 0,-8 0 0,1 0 0,-5 0 0,4 0 0,-3 0 0,4 1 0,3-7 0,-2 1 0,3-1 0,-3 1 0,2 2 0,-15 1 0,-3 1 0,-3 0 0,-7-4 0,6-1 0,-4 0 0,2 2 0,1 0 0,2-3 0,-4 0 0,1 1 0,7 1 0,1-3 0,-4 0 0,6 2 0,5 1 0,1-4 0,5 1 0,-1 1 0,3 2 0,3 2 0,3 1 0,-3 1 0,-3 1 0,-6 0 0,2 0 0,3-5 0,-13 0 0,2 0 0,-2 0 0,5 2 0,5 1 0,0-5 0,-2 1 0,4 0 0,3 1 0,-2 2 0,-3 1 0,2 1 0,3 0 0,3 1 0,4 1 0,-5-7 0,-3 1 0,1-6 0,1 1 0,-3 1 0,2 2 0,3-3 0,2 1 0,-3 2 0,1 2 0,2 2 0,-5-4 0,3 0 0,-11-4 0,-3 1 0,-5 1 0,5 2 0,4 3 0,5 2 0,-5 1 0,2 0 0,3 2 0,4-1 0,-2 0 0,2 1 0,2-7 0,-4 1 0,3-1 0,0 1 0,3 2 0,-4-5 0,2 1 0,-5 1 0,-4 1 0,-4 2 0,-9 1 0,-2 1 0,-2-4 0,0-1 0,1 1 0,6-5 0,2 1 0,-5 1 0,6 2 0,4 2 0,6-3 0,5 0 0,-2 1 0,3 2 0,-4 1 0,-4 1 0,1 1 0,2 1 0,4 0 0,-3 0 0,2 0 0,-3 1 0,1-1 0,2-6 0,3 1 0,2-1 0,-3 1 0,0 2 0,-4 0 0,-5 2 0,-4 1 0,-3-1 0,-14 2 0,4-1 0,-1 0 0,7 0 0,2 0 0,7 1 0,5-1 0,6 0 0,-2 0 0,2 0 0,-4 0 0,1 0 0,-3 0 0,1 0 0,-3 0 0,3 0 0,-9 0 0,-3 0 0,-3 0 0,4 0 0,-1-6 0,0 1 0,0-1 0,4 1 0,5 2 0,0 1 0,3 1 0,-8-6 0,4 2 0,1-1 0,5 1 0,-3 2 0,4 1 0,1-4 0,-2-1 0,1 2 0,2 0 0,2 2 0,1 1 0,3 1 0,0 1 0,1 0 0,1 0 0,-1 1 0,1-1 0,-1 0 0,-5 0 0,-1 0 0,-5 0 0,1 0 0,-5 0 0,3 0 0,1 0 0,-2 0 0,-3 0 0,3 0 0,-4 0 0,3 0 0,3 0 0,4 0 0,2 0 0,3 0 0,1 0 0,2 0 0,-6 0 0,0 0 0,0 0 0,1 0 0,1 0 0,1 0 0,1 0 0,0 0 0,1 0 0,1 0 0,-1 0 0,0 0 0,6 6 0,0-1 0,0 1 0,-1-1 0,-2-2 0,-1-1 0,0-1 0,-2 0 0,1 4 0,-7 1 0,0 0 0,-5-2 0,0 0 0,2-2 0,2-1 0,2-1 0,3 6 0,1-1 0,-5 1 0,0 4 0,1-1 0,1-1 0,-5-3 0,-9-1 0,0-1 0,1-2 0,-6-1 0,2 0 0,-1-1 0,4 1 0,-1 5 0,5 0 0,-2 1 0,-3-2 0,-2 0 0,3-2 0,-1-1 0,-2 0 0,-2-1 0,4 5 0,4 1 0,-6-1 0,3 0 0,4 4 0,-2-1 0,-2 4 0,3-1 0,-2-2 0,3-3 0,-8 4 0,3-2 0,-8 5 0,5-3 0,3 5 0,5-3 0,6-2 0,9 2 0,3-1 0,1-3 0,1-3 0,-2 4 0,0-1 0,-2-2 0,-1-1 0,-1-2 0,1-1 0,4 4 0,1 0 0,-1-1 0,0 0 0,-2-2 0,-6-2 0,-2 0 0,0 5 0,0 0 0,2 0 0,1-2 0,0 0 0,2-2 0,0-1 0,-6-1 0,1 0 0,0 0 0,0 5 0,2 1 0,1-1 0,1 0 0,0 3 0,1 0 0,1-1 0,-1-1 0,1-3 0,-7-1 0,1-1 0,-1 0 0,1-2 0,2 1 0,-5 0 0,-4-1 0,0 1 0,2 0 0,2 0 0,3 0 0,-4 0 0,2 0 0,1 0 0,1 0 0,3 0 0,0 0 0,2 0 0,-1 0 0,-4 0 0,0 0 0,-1 0 0,-4 0 0,2 0 0,0 0 0,2 0 0,-3 0 0,1 0 0,-4 0 0,1 0 0,2 0 0,3 0 0,2 0 0,1 0 0,3 0 0,0 0 0,0 0 0,1 0 0,-1 0 0,1 0 0,-6 0 0,5 5 0,-6 1 0,-4 0 0,-6-2 0,2 0 0,1-2 0,-2-1 0,3 0 0,2-1 0,4-1 0,2 1 0,2 5 0,2 1 0,-5-1 0,-1 0 0,-4-2 0,0-1 0,1 5 0,3-1 0,2 0 0,1-1 0,2-2 0,1-1 0,5 5 0,2-1 0,-7-1 0,0 0 0,-2-2 0,0 4 0,0 0 0,0 5 0,1-2 0,1-1 0,-1-2 0,7 3 0,-6-2 0,0-1 0,0 3 0,-1-1 0,5 4 0,1-1 0,0-3 0,-1-2 0,0 2 0,-2-1 0,-1-1 0,0 3 0,-1-1 0,0-1 0,-1-3 0,1 4 0,-5 5 0,-1-2 0,0-1 0,2 2 0,0-2 0,8 3 0,0-2 0,7 2 0,0-1 0,-2-3 0,-2 2 0,-2-2 0,-2 3 0,-1-1 0,-2-3 0,6 3 0,-1 3 0,1-1 0,-2 3 0,-1 2 0,-1 3 0,-1-3 0,5 2 0,0 1 0,0 1 0,-2-4 0,11-4 0,9-5 0,17-4 0,15-3 0,17-2 0,9-1 0,11-1 0,8 0 0,6 0 0,-2-5 0,-4-6 0,-10 1 0,-5 1 0,2 2 0,-1 2 0,0-3 0,-7 2 0,-1 0 0,0-3 0,-5-4 0,-5 1 0,1 1 0,3-1 0,-9-4 0,2 2 0,-2-2 0,-3-3 0,-1 3 0,-8-1 0,-1-3 0,-6-2 0,0 4 0,2 5 0,-4-2 0,2 4 0,-3-2 0,2-3 0,2 2 0,-2-2 0,2 3 0,2-3 0,2 4 0,3-3 0,1-2 0,7 2 0,-5-2 0,6 4 0,-7-3 0,0 4 0,-1 3 0,0 3 0,6-3 0,0-3 0,1 1 0,-1 2 0,-1-4 0,-1 4 0,-1 1 0,0-2 0,-1 1 0,11-8 0,0 1 0,0 2 0,-2 4 0,-2 3 0,-3 4 0,-2 2 0,-1 1 0,-1 1 0,5-4 0,6-1 0,0 0 0,-1 1 0,-2 1 0,-3 1 0,-13 1 0,-13 0 0,-13 1 0,-9 0 0,-13 0 0,-11 1 0,-8 4 0,-5 1 0,-3 5 0,-14 5 0,0-1 0,5-2 0,8-4 0,9-3 0,8-2 0,11 3 0,-1-1 0,-4 4 0,-6 0 0,-5-1 0,-6-3 0,-8 4 0,3-2 0,4 4 0,6-1 0,1-2 0,4-2 0,4-3 0,3-2 0,3-1 0,-5 5 0,1-1 0,1 0 0,1 0 0,-4-2 0,1-2 0,0 0 0,-9 0 0,2-1 0,0 0 0,-2-1 0,4 1 0,2 0 0,3 5 0,3 1 0,2 0 0,2-1 0,11-2 0,12 0 0,23-2 0,16-1 0,17-5 0,13-1 0,6-6 0,5 1 0,5-4 0,1 3 0,-3-4 0,-5 2 0,-5 4 0,1 3 0,-4 3 0,-3 1 0,4 3 0,-1 0 0,-8 0 0,-8 1 0,-7-1 0,5 1 0,-4-1 0,-3-5 0,2-1 0,-3 0 0,-8-4 0,-3 1 0,-2 1 0,-1 2 0,-1 2 0,7 2 0,7-5 0,0 2 0,0-1 0,-2 2 0,3 1 0,4 1 0,3-4 0,-1-1 0,3 2 0,-5 0 0,-3-4 0,-4 2 0,-3 0 0,-3 2 0,-1 2 0,-1 1 0,-1 1 0,0 1 0,0 0 0,0 0 0,1 0 0,0-5 0,-1-1 0,1 1 0,0 0 0,0 2 0,0-5 0,6 1 0,-1 1 0,1 1 0,-2 2 0,5 1 0,-1 1 0,-1 1 0,-2 0 0,-1 0 0,-2 0 0,-2 1 0,1-1 0,-2 0 0,1 0 0,-1 0 0,7 0 0,5 0 0,0 0 0,5 0 0,-3 0 0,4-5 0,-3-1 0,-4 0 0,-2 1 0,2 2 0,-2 0 0,-2 2 0,-1 1 0,-2 0 0,-7-6 0,-2 1 0,0-1 0,1 2 0,1 1 0,2 1 0,0 1 0,1 0 0,1 1 0,0 0 0,0 1 0,1-1 0,-1 0 0,0 0 0,0-5 0,0-1 0,5 0 0,1 1 0,5 2 0,-1 0 0,0 2 0,7 1 0,-1 0 0,-2 0 0,2 0 0,3 0 0,2-5 0,3 0 0,1-1 0,2 1 0,12 2 0,-5-5 0,0 1 0,-7 1 0,-8 1 0,-2 2 0,1 1 0,-4-5 0,-3 1 0,1 1 0,-2 0 0,-2 2 0,2-4 0,-1 1 0,-2 0 0,4 1 0,-2 2 0,4 1 0,-2-5 0,4 1 0,-3 0 0,3 2 0,4 1 0,-4 1 0,3 1 0,2 0 0,9 1 0,12 1 0,-3-1 0,-6 0 0,-8 0 0,-9 0 0,-6 1 0,-5-1 0,-4 0 0,-1 0 0,0 0 0,-1 0 0,0 0 0,1-6 0,0 0 0,1 1 0,-6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42:20.004"/>
    </inkml:context>
    <inkml:brush xml:id="br0">
      <inkml:brushProperty name="width" value="0.35" units="cm"/>
      <inkml:brushProperty name="height" value="0.35"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1 0 24575,'0'0'0,"4"0"0,8 0 0,5 0 0,5 0 0,3 0 0,3 0 0,0 0 0,1 0 0,0 0 0,-5 4 0,-2 0 0,1 1 0,1-2 0,0 0 0,2-2 0,1 0 0,0-1 0,1 0 0,0 4 0,0 0 0,0 0 0,0-1 0,0-1 0,0 0 0,0-1 0,0-1 0,0 0 0,0 0 0,0 0 0,5 0 0,1 0 0,0-1 0,-2 1 0,0 0 0,-2 0 0,-1 0 0,-1 0 0,0 0 0,5 0 0,1 0 0,-1 0 0,0 0 0,3 0 0,0 0 0,5 0 0,-3 0 0,-1 0 0,-2 0 0,-3 0 0,-1 0 0,-2 0 0,-1 0 0,-1 0 0,6 0 0,1 0 0,4 0 0,6 0 0,-1 0 0,-3 0 0,-3 0 0,3 0 0,2 0 0,-1 0 0,3 0 0,-2 0 0,-4 0 0,-8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42:22.689"/>
    </inkml:context>
    <inkml:brush xml:id="br0">
      <inkml:brushProperty name="width" value="0.35" units="cm"/>
      <inkml:brushProperty name="height" value="0.35" units="cm"/>
      <inkml:brushProperty name="color" value="#AE198D"/>
      <inkml:brushProperty name="inkEffects" value="galaxy"/>
      <inkml:brushProperty name="anchorX" value="-3326.43774"/>
      <inkml:brushProperty name="anchorY" value="-1214.0885"/>
      <inkml:brushProperty name="scaleFactor" value="0.5"/>
    </inkml:brush>
  </inkml:definitions>
  <inkml:trace contextRef="#ctx0" brushRef="#br0">0 0 24575,'0'0'0,"10"0"0,19 0 0,11 4 0,15 0 0,6 0 0,-3-1 0,-6 0 0,-6-2 0,-7 0 0,-5 0 0,-4-1 0,-7 4 0,3 0 0,1 0 0,1-1 0,5-1 0,7 0 0,17-1 0,-1-1 0,-3 0 0,-5 0 0,-6 0 0,-6 0 0,-4-1 0,-3 1 0,-1 0 0,-1 0 0,-1 0 0,1 0 0,11 0 0,7 0 0,5 0 0,10 0 0,2 0 0,6 0 0,1 0 0,3 0 0,-2 0 0,-3 0 0,-4 0 0,-13-4 0,-9 0 0,-1 0 0,-5 0 0,-3 2 0,-1 0 0,-2 1 0,-1 1 0,5 0 0,5 0 0,7 0 0,9 0 0,5 1 0,7-5 0,1 0 0,-1 0 0,-2 0 0,-8 2 0,-14 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42:24.948"/>
    </inkml:context>
    <inkml:brush xml:id="br0">
      <inkml:brushProperty name="width" value="0.35" units="cm"/>
      <inkml:brushProperty name="height" value="0.35" units="cm"/>
      <inkml:brushProperty name="color" value="#AE198D"/>
      <inkml:brushProperty name="inkEffects" value="galaxy"/>
      <inkml:brushProperty name="anchorX" value="-7228.68213"/>
      <inkml:brushProperty name="anchorY" value="-2483.45483"/>
      <inkml:brushProperty name="scaleFactor" value="0.5"/>
    </inkml:brush>
  </inkml:definitions>
  <inkml:trace contextRef="#ctx0" brushRef="#br0">0 33 24575,'0'0'0,"5"0"0,7 0 0,11 0 0,4 0 0,4 0 0,1 0 0,6 0 0,5 0 0,4 0 0,-2 0 0,-2 0 0,-5 0 0,-3 0 0,-3 0 0,-3 0 0,5 0 0,4 0 0,7 0 0,9 0 0,4 0 0,14 0 0,0 0 0,5 0 0,-8 0 0,-4 0 0,-10-4 0,-9 0 0,-7 0 0,-6 0 0,-4 2 0,-2 0 0,0 1 0,-1 1 0,6 0 0,0 0 0,1 0 0,-1 1 0,-1-1 0,0 0 0,3 0 0,1-4 0,-2 0 0,-6-1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42:27.289"/>
    </inkml:context>
    <inkml:brush xml:id="br0">
      <inkml:brushProperty name="width" value="0.35" units="cm"/>
      <inkml:brushProperty name="height" value="0.35" units="cm"/>
      <inkml:brushProperty name="color" value="#AE198D"/>
      <inkml:brushProperty name="inkEffects" value="galaxy"/>
      <inkml:brushProperty name="anchorX" value="-10164.67188"/>
      <inkml:brushProperty name="anchorY" value="-3798.21143"/>
      <inkml:brushProperty name="scaleFactor" value="0.5"/>
    </inkml:brush>
  </inkml:definitions>
  <inkml:trace contextRef="#ctx0" brushRef="#br0">0 53 24575,'0'0'0,"5"0"0,13 0 0,10 0 0,22 0 0,19 0 0,12 0 0,13 0 0,8 0 0,0 0 0,-2 0 0,-3 0 0,-10-4 0,-15 0 0,-15 0 0,-11 0 0,-4 2 0,-6 0 0,-3 1 0,20 1 0,4 0 0,5 0 0,6 0 0,17 0 0,5 0 0,-4 1 0,-4-1 0,8 0 0,-5 0 0,-11 0 0,-2 0 0,11 0 0,2 0 0,-2 0 0,-12 0 0,5 0 0,-11 0 0,-8 0 0,-11 0 0,-7 0 0,-6 0 0,-4 0 0,4 0 0,4 0 0,7 0 0,9 0 0,10 0 0,8-4 0,46 0 0,-1 0 0,3 0 0,-12 2 0,-19 0 0,-14 2 0,-15-1 0,-14 1 0,-8 0 0,-1 0 0,2 1 0,-1-1 0,-2 0 0,-1 0 0,-3 0 0,-1 0 0,-1 0 0,-1 0 0,0 0 0,-1 0 0,1 0 0,5 0 0,0 0 0,6 0 0,5 0 0,10 0 0,9 0 0,3 0 0,6 0 0,-2 0 0,-2-4 0,-9 0 0,-14-1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43:35.615"/>
    </inkml:context>
    <inkml:brush xml:id="br0">
      <inkml:brushProperty name="width" value="0.2" units="cm"/>
      <inkml:brushProperty name="height" value="0.2" units="cm"/>
      <inkml:brushProperty name="color" value="#AE198D"/>
      <inkml:brushProperty name="inkEffects" value="galaxy"/>
      <inkml:brushProperty name="anchorX" value="-16214.35156"/>
      <inkml:brushProperty name="anchorY" value="-5141.50049"/>
      <inkml:brushProperty name="scaleFactor" value="0.5"/>
    </inkml:brush>
  </inkml:definitions>
  <inkml:trace contextRef="#ctx0" brushRef="#br0">0 2737 24575,'0'0'0,"17"0"0,0 0 0,5 0 0,3 0 0,2 0 0,-4-5 0,1-1 0,-1 0 0,1 2 0,1 0 0,1 2 0,1 1 0,1 6 0,0 1 0,0 5 0,0 0 0,0 4 0,0-2 0,0-3 0,0-3 0,0-2 0,0-2 0,0-2 0,0-7 0,0 0 0,0 0 0,0 1 0,0-5 0,-1 2 0,1 1 0,0 1 0,0 3 0,0 1 0,0-5 0,0 1 0,0 1 0,0 1 0,-6-5 0,0 1 0,0 1 0,2 2 0,0 2 0,2 1 0,1 1 0,0 1 0,1 0 0,5 0 0,7 6 0,-1 0 0,0 0 0,-8 5 0,-3-2 0,-3-1 0,0-2 0,0-2 0,1-2 0,0-1 0,1-1 0,0 0 0,1-1 0,0 1 0,0 0 0,0-1 0,0 7 0,0 0 0,6 5 0,0-1 0,10-1 0,0 4 0,5-3 0,-4-2 0,-3-2 0,-5-2 0,-3-2 0,-3-2 0,-2 0 0,-2 0 0,1 0 0,-1-1 0,0 1 0,0 0 0,1-1 0,-1 1 0,-4-5 0,-1-1 0,0 1 0,1 0 0,2-4 0,1-4 0,0 0 0,2 2 0,-1 3 0,1 3 0,-5-4 0,-1 2 0,1 1 0,0 1 0,2 3 0,1 0 0,-5-4 0,1 0 0,0 0 0,1 2 0,-4-5 0,1 1 0,-4-4 0,1 1 0,2 2 0,2 2 0,3 3 0,1 1 0,2 2 0,1 1 0,0 0 0,1 1 0,5-1 0,-1 1 0,1-1 0,-1 0 0,-1 0 0,-2 0 0,-1 0 0,-1 0 0,0 0 0,0 0 0,0 0 0,-1 0 0,1 0 0,0 0 0,-1 0 0,1 0 0,0 0 0,0 0 0,0 0 0,0 0 0,0 0 0,0 0 0,0 0 0,0 0 0,0 0 0,0 0 0,0 0 0,-1 0 0,1 0 0,0 0 0,0 0 0,6 0 0,-1-5 0,1-1 0,-1 1 0,-2 0 0,-1 2 0,-1 0 0,-1 2 0,0 1 0,0 0 0,5 0 0,1 0 0,-1 0 0,0 1 0,-2-1 0,-1 0 0,-1 0 0,-1 0 0,0 0 0,0 0 0,0 0 0,-1 0 0,1 0 0,0 0 0,-6-6 0,0 0 0,1 0 0,0 2 0,1 0 0,2 2 0,1 1 0,0 0 0,1 1 0,0 0 0,0 1 0,0-1 0,-5-5 0,-1-1 0,1 1 0,0 0 0,2 2 0,0 1 0,2 0 0,0 2 0,-4-6 0,-1 0 0,6 1 0,1 0 0,1 2 0,1 1 0,-1 1 0,0 0 0,-1 1 0,0 0 0,-1 1 0,0-1 0,0 0 0,-1 0 0,1 0 0,-6-5 0,0-1 0,1 1 0,0 0 0,1 2 0,2 1 0,1 0 0,0 2 0,1 0 0,0 0 0,0 0 0,0 1 0,0-1 0,1 0 0,-1 0 0,0 0 0,0 0 0,0 0 0,0 0 0,-1 0 0,1 0 0,0 0 0,0 0 0,-6-5 0,0-1 0,1 0 0,0 2 0,1 0 0,2 2 0,1 1 0,0 1 0,1-1 0,0 2 0,0-1 0,1 0 0,-1 0 0,0 0 0,0 1 0,0-1 0,0 0 0,-6-6 0,0 0 0,0 0 0,2-4 0,0 1 0,2 1 0,6-4 0,1 3 0,6 1 0,0-4 0,4 3 0,3 1 0,-2-3 0,-3 2 0,-3 1 0,-4 3 0,-3 1 0,-2 2 0,-1 1 0,-1 1 0,0 1 0,1-6 0,-1-1 0,1 1 0,-1 1 0,-4-5 0,-2 1 0,2 1 0,0 2 0,1 1 0,8 2 0,0 1 0,1-5 0,0 1 0,-1 0 0,-2 0 0,-1 2 0,0 1 0,-6-4 0,-2-1 0,1 1 0,1 2 0,2 1 0,0 1 0,2 1 0,0 0 0,1 1 0,6 0 0,-6-5 0,0 0 0,-1-1 0,0 2 0,0 1 0,0-5 0,0 1 0,1 1 0,-1 1 0,1 1 0,0 2 0,5 1 0,1 1 0,0 0 0,-1 1 0,-2-1 0,5 0 0,-2 0 0,1 0 0,-3 1 0,-1-1 0,-1 0 0,-1 0 0,-1 0 0,0 0 0,0 0 0,-1 0 0,1 0 0,0 0 0,-1 0 0,1 0 0,0 0 0,0-6 0,0 0 0,0 1 0,0 0 0,0 2 0,0 1 0,0 1 0,-1 0 0,1 1 0,0 0 0,0 0 0,6 1 0,-1-1 0,1 0 0,-1 0 0,4 0 0,4 0 0,0-5 0,-3-1 0,-2 0 0,-2 2 0,2-5 0,5 1 0,10 1 0,-1-4 0,2 2 0,-4 1 0,-5 3 0,-4 1 0,-5-4 0,2-4 0,4 0 0,5-3 0,-2 1 0,3-2 0,3 2 0,-4 4 0,-3 2 0,-4 4 0,-5-4 0,-2 2 0,-2 0 0,-1 2 0,-1 1 0,0 1 0,0 1 0,1 1 0,-1-5 0,1-1 0,0 1 0,0 1 0,-1 1 0,7 1 0,-6-5 0,0 0 0,4-4 0,6 1 0,1 1 0,3-3 0,10-4 0,4-3 0,8 1 0,-4 4 0,-6 4 0,-8 4 0,-7 3 0,-5 1 0,-3 2 0,-3-5 0,-2 0 0,1 0 0,-1 1 0,1 1 0,0 1 0,1 1 0,5-5 0,1 0 0,5 1 0,-1-5 0,-1 1 0,-2 1 0,3 2 0,-1 2 0,3-4 0,-1 2 0,-2 0 0,-3-4 0,-2 1 0,-2 1 0,-1 3 0,-1 1 0,0 2 0,-1 1 0,1-5 0,-1 1 0,1 0 0,0 0 0,-1 2 0,1 1 0,0-4 0,0-1 0,0 2 0,0-5 0,0 1 0,0 1 0,5 2 0,6-3 0,1 1 0,-2 1 0,-2 2 0,-2-4 0,-3 2 0,-2 0 0,-6-3 0,5 1 0,0 2 0,0 2 0,-5-5 0,6 3 0,0 0 0,0 2 0,1 2 0,-1 1 0,0 1 0,-1 1 0,1 0 0,-1 0 0,-6-5 0,6 0 0,0-6 0,1 0 0,0 2 0,0 2 0,0 3 0,5 1 0,0-4 0,0 1 0,-1 1 0,-2 1 0,-1 1 0,-1 1 0,0-5 0,-2 1 0,1 0 0,0-4 0,-1 2 0,1 0 0,0 2 0,0 3 0,-6-5 0,6 1 0,0 1 0,1-4 0,0 1 0,0 2 0,0-5 0,-1 3 0,1 1 0,-1 2 0,0 3 0,0 1 0,0-5 0,-1 2 0,7-1 0,0 2 0,-6-4 0,4 0 0,0-4 0,-1 1 0,4 2 0,1 2 0,4 3 0,-1 1 0,-7-3 0,-3 0 0,-3 1 0,0 1 0,0 1 0,0-5 0,0 1 0,1 1 0,0 2 0,1 0 0,-6-3 0,0 0 0,1 1 0,0 2 0,2-5 0,6 1 0,2 2 0,0 0 0,-1-2 0,0-6 0,4 2 0,-1 1 0,-1 3 0,-1-3 0,4 3 0,-1 1 0,4-4 0,-2-3 0,-1 1 0,-2 1 0,-3-1 0,-2 2 0,-1-4 0,-1 4 0,0 1 0,-1-2 0,-5-3 0,0 1 0,0 3 0,1 3 0,1-3 0,2 3 0,1 1 0,0-3 0,-5-5 0,6 2 0,-5-3 0,1 2 0,-1 3 0,-4-3 0,1 4 0,1 2 0,1 2 0,8-8 0,2 1 0,6-5 0,0-3 0,10 4 0,4-3 0,-2-1 0,-4 3 0,1 4 0,-5 5 0,-4 3 0,-4 3 0,-2 3 0,-3 0 0,-1-5 0,0 0 0,-1 0 0,0 1 0,0 1 0,1 2 0,-1 0 0,7 0 0,-1 1 0,12 0 0,5 0 0,4 1 0,19-1 0,2 0 0,0 0 0,-9 0 0,2 0 0,-5 0 0,-8 0 0,-7 0 0,-8 0 0,-5 0 0,-5 0 0,-1 0 0,-3 0 0,6 0 0,6 0 0,0 0 0,0 0 0,-3-6 0,-2 0 0,-2 1 0,-1 0 0,-7-4 0,5 1 0,-1 1 0,2 2 0,0 2 0,5 1 0,0 1 0,0 1 0,-1 0 0,-1 0 0,-2 0 0,-6-5 0,-2-1 0,1 1 0,0 0 0,1 1 0,1 2 0,2 1 0,-5-5 0,5 0 0,1-5 0,7 1 0,5 1 0,12-3 0,-1-4 0,-2 2 0,-6 2 0,-5 4 0,-4-3 0,-3 2 0,-2 2 0,-1 3 0,4 1 0,1 1 0,0-4 0,4 0 0,11-5 0,16-4 0,9 0 0,8 3 0,-7-3 0,-10 4 0,-10 2 0,-11 2 0,-7 3 0,-5 3 0,-3-5 0,-2 0 0,5 1 0,1 1 0,0 1 0,5 1 0,5 1 0,-1 1 0,-2 0 0,-2 0 0,2 0 0,-2 1 0,-2-1 0,-2 0 0,-7-6 0,-3 1 0,-11-1 0,-11 1 0,-11 1 0,-14 2 0,-5 1 0,-10 1 0,-1-1 0,1 2 0,2-1 0,-3 0 0,-3 0 0,1 0 0,-2 1 0,2-1 0,3 0 0,4 0 0,2 0 0,3 0 0,-4 0 0,0 0 0,-5 5 0,2 1 0,0 5 0,3 0 0,2 4 0,-4-3 0,1-1 0,1-4 0,-4-2 0,-9-3 0,-6-1 0,2 5 0,5-1 0,-1 6 0,4-1 0,5-2 0,-2-2 0,-3-1 0,-4-3 0,-3-1 0,-2 5 0,3 0 0,-7 0 0,0-2 0,4 5 0,6-2 0,-17 5 0,5-1 0,3-1 0,7-4 0,7 4 0,5-2 0,5-1 0,-4 3 0,2-1 0,-5-1 0,1-3 0,1-1 0,2-2 0,-3-1 0,1 4 0,1 1 0,3-1 0,-5-1 0,1-1 0,2 5 0,1-1 0,2-1 0,1-1 0,-4-2 0,0-1 0,0-1 0,2-1 0,-4 6 0,0-1 0,1 1 0,3-2 0,6 5 0,2-1 0,6 4 0,0-1 0,0-2 0,-3-2 0,3 3 0,-6-2 0,-3-1 0,-1 3 0,-7-1 0,0-2 0,0 4 0,1-2 0,2 5 0,1-3 0,2-2 0,0-2 0,-4-3 0,0-2 0,-1-1 0,2 0 0,1 4 0,1 0 0,1 0 0,1-1 0,0-1 0,5 5 0,-4-1 0,-1-1 0,0-1 0,-1-2 0,0-1 0,-6 5 0,1-1 0,0-1 0,-10 0 0,-5-2 0,2-2 0,-3 0 0,10 5 0,5 0 0,-2 0 0,2-2 0,-3 0 0,1-2 0,2-1 0,-4 5 0,1-1 0,3 1 0,1-2 0,-3-1 0,-4-1 0,1-1 0,1 0 0,3-1 0,3-1 0,-3 1 0,7 6 0,1-1 0,-5 1 0,1 4 0,0-1 0,1-1 0,1-2 0,0-2 0,2-2 0,0-1 0,-6 5 0,1 0 0,5-1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3T21:43:43.551"/>
    </inkml:context>
    <inkml:brush xml:id="br0">
      <inkml:brushProperty name="width" value="0.2" units="cm"/>
      <inkml:brushProperty name="height" value="0.2" units="cm"/>
      <inkml:brushProperty name="color" value="#AE198D"/>
      <inkml:brushProperty name="inkEffects" value="galaxy"/>
      <inkml:brushProperty name="anchorX" value="-32682.73438"/>
      <inkml:brushProperty name="anchorY" value="-4420.45605"/>
      <inkml:brushProperty name="scaleFactor" value="0.5"/>
    </inkml:brush>
  </inkml:definitions>
  <inkml:trace contextRef="#ctx0" brushRef="#br0">15603 0 24575,'0'0'0,"-5"0"0,-7 0 0,-5 0 0,-5 0 0,-3 0 0,-2 0 0,-2 0 0,0 0 0,6 6 0,0 0 0,0 0 0,4 4 0,0-1 0,-1-1 0,-2-2 0,-2-2 0,-2-2 0,-1-1 0,0-1 0,4 5 0,-5 6 0,6 6 0,-2-1 0,0-3 0,5 3 0,0 2 0,-2-3 0,-2 3 0,-1-4 0,-2-3 0,-1 2 0,0-2 0,-1 2 0,0-2 0,-1-2 0,1-3 0,0 4 0,0-2 0,0-2 0,0-1 0,-6-2 0,1-2 0,-1 0 0,1-1 0,2 0 0,1-1 0,1 1 0,1 0 0,0 5 0,0 1 0,0 0 0,1-1 0,-1-2 0,-5-1 0,-1-1 0,-5 0 0,1-1 0,1 0 0,7 5 0,-2 1 0,1-1 0,1-1 0,1 0 0,0-2 0,0-1 0,1-1 0,-6 6 0,1 0 0,5 5 0,1-1 0,-4 4 0,-6-1 0,6 3 0,0-3 0,2-3 0,1 3 0,0-3 0,1-2 0,0-3 0,-1-1 0,1-3 0,-1 0 0,-5-1 0,-1-1 0,0 1 0,2-1 0,-5 1 0,6 5 0,2 1 0,2 0 0,6 4 0,0-1 0,0-1 0,-1-2 0,-2 3 0,-1 0 0,-2-3 0,0-1 0,-1-1 0,0-2 0,0-2 0,-1 1 0,-4-2 0,-1 1 0,6 5 0,-5 1 0,2-1 0,0-1 0,0 0 0,2-2 0,-6 5 0,1-1 0,0 5 0,2 0 0,0-3 0,3 5 0,-1-3 0,2-2 0,6 4 0,0-3 0,0-1 0,5 3 0,-2-2 0,-1-2 0,-2-2 0,-2-1 0,-1 3 0,-2 0 0,-1-1 0,6 4 0,-1-1 0,0-2 0,0 4 0,-2-1 0,5 3 0,-1-2 0,-1-1 0,-2-4 0,0-1 0,3 2 0,0 0 0,-1-1 0,-1 4 0,-2 4 0,-6 0 0,4 2 0,-1-2 0,1-3 0,0 3 0,0-4 0,0-1 0,0-4 0,-1-1 0,6 3 0,0-1 0,0 0 0,-2-2 0,0-1 0,-8-2 0,0 0 0,-1-1 0,0 0 0,1 0 0,2 5 0,1 1 0,0 0 0,1-2 0,0 0 0,1-2 0,-6-1 0,5 5 0,-6 0 0,2-1 0,-1 0 0,2-2 0,1-1 0,0-1 0,2-1 0,0 0 0,0 0 0,0 0 0,0 0 0,0-1 0,1 1 0,-1 0 0,0 0 0,0 0 0,0 6 0,-5-1 0,-1 1 0,1-2 0,0 0 0,2-2 0,0-1 0,2 0 0,1-1 0,0 0 0,0-1 0,-5 7 0,-6-1 0,0 1 0,-5-1 0,2-2 0,-2-1 0,2 0 0,3-2 0,4 6 0,2-1 0,3 1 0,2-2 0,5 5 0,2-1 0,-1-2 0,0 0 0,-3-3 0,-6-1 0,-6-1 0,-2-1 0,1 0 0,2 0 0,2 0 0,2 5 0,3 0 0,0 1 0,1 4 0,0-1 0,1-1 0,-1-2 0,-5-2 0,0-2 0,-1-1 0,2 0 0,1-2 0,1 1 0,0 0 0,-4-1 0,1 1 0,-6 0 0,1 0 0,-5 0 0,-3 0 0,2 0 0,-2 0 0,-3 0 0,-7 5 0,3 1 0,-1 0 0,-1-2 0,1 5 0,-7-1 0,0-1 0,5-1 0,7-3 0,-4-1 0,0-1 0,4-1 0,-1 0 0,5 0 0,10 5 0,5 0 0,4 1 0,1-2 0,6 5 0,-1-1 0,0-1 0,-2-2 0,-1-1 0,-3-2 0,-1-1 0,0-1 0,-7 0 0,0 0 0,1-1 0,-6 1 0,-15 11 0,1 0 0,-4 6 0,0-2 0,-1-3 0,1 3 0,1 2 0,-1-2 0,1 2 0,0-3 0,-6-3 0,1-4 0,5 3 0,7-2 0,6-1 0,7-3 0,4-1 0,3-1 0,2-2 0,0 0 0,1 0 0,-1 0 0,0-1 0,0 1 0,-1 0 0,1 0 0,-1 0 0,-6 0 0,1 0 0,-6 0 0,0 0 0,-4 0 0,-3 0 0,-9 0 0,-9 0 0,-1 0 0,-1 0 0,2 0 0,7 0 0,3 0 0,7 0 0,6 0 0,6 0 0,3 0 0,3 0 0,1 0 0,1 0 0,1 0 0,-1 0 0,0 0 0,-1 0 0,-5 0 0,-12 0 0,-5 0 0,-6 0 0,-1 5 0,3 1 0,2 0 0,5-2 0,5 0 0,6 3 0,4 0 0,2 0 0,-4-2 0,7 3 0,0 0 0,-4 4 0,-1-1 0,0-2 0,-5-2 0,1-3 0,1 4 0,1-1 0,-3-1 0,-5 4 0,2-2 0,1 0 0,3-3 0,3-1 0,2-2 0,2-1 0,1-1 0,0 0 0,1 0 0,0-1 0,-1 1 0,0 0 0,-5 0 0,0 0 0,-1 0 0,-4 0 0,1 0 0,-4 0 0,1 5 0,2 1 0,-8-1 0,2 0 0,-3-2 0,3-1 0,-8 0 0,-1-2 0,2 0 0,6 0 0,4 0 0,6-1 0,3 1 0,3 0 0,1 0 0,-5 0 0,6 5 0,-5 1 0,0 0 0,-6-2 0,-4 5 0,1-1 0,1-1 0,-2-1 0,2-3 0,3-1 0,3-1 0,-3 0 0,1-2 0,2 1 0,1 0 0,2 5 0,-4 0 0,-5 1 0,1-2 0,1 0 0,2-2 0,3-1 0,2-1 0,1 0 0,2 0 0,-5 0 0,0 0 0,-1 0 0,-3 5 0,0 1 0,1 0 0,3-2 0,-5 0 0,2-2 0,2-1 0,-5 0 0,3-1 0,0 0 0,3 0 0,1-1 0,-3 1 0,0 0 0,-10 0 0,1 0 0,2 0 0,3 0 0,4 0 0,-3 0 0,1 0 0,-3 0 0,2 0 0,-4 0 0,2 0 0,-3 0 0,3 0 0,2 0 0,3 0 0,3 0 0,1 0 0,3 0 0,0 0 0,0 0 0,1 0 0,0 0 0,-1 0 0,1 0 0,-1 0 0,0 0 0,-5 0 0,-1 0 0,0 0 0,2 0 0,0 0 0,2 0 0,1 0 0,1 0 0,0 0 0,0 0 0,1 0 0,-1 0 0,-6 0 0,1 0 0,-1 0 0,2 0 0,1 0 0,6-6 0,2 0 0,0 0 0,0 2 0,4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4/10/2023</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568498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4/10/2023</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971777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4/10/2023</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372450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4/10/2023</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598761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4/10/2023</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333845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4/10/2023</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013880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4/10/2023</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92104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4/10/2023</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93032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4/10/2023</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61677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4/10/2023</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693024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4/10/2023</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580956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4/10/2023</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89738954"/>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customXml" Target="../ink/ink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customXml" Target="../ink/ink9.xml"/><Relationship Id="rId18" Type="http://schemas.openxmlformats.org/officeDocument/2006/relationships/image" Target="../media/image12.png"/><Relationship Id="rId3" Type="http://schemas.openxmlformats.org/officeDocument/2006/relationships/customXml" Target="../ink/ink4.xml"/><Relationship Id="rId7" Type="http://schemas.openxmlformats.org/officeDocument/2006/relationships/customXml" Target="../ink/ink6.xml"/><Relationship Id="rId12" Type="http://schemas.openxmlformats.org/officeDocument/2006/relationships/image" Target="../media/image9.png"/><Relationship Id="rId17" Type="http://schemas.openxmlformats.org/officeDocument/2006/relationships/customXml" Target="../ink/ink11.xml"/><Relationship Id="rId2" Type="http://schemas.openxmlformats.org/officeDocument/2006/relationships/image" Target="../media/image1.jpeg"/><Relationship Id="rId16"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customXml" Target="../ink/ink8.xml"/><Relationship Id="rId5" Type="http://schemas.openxmlformats.org/officeDocument/2006/relationships/customXml" Target="../ink/ink5.xml"/><Relationship Id="rId15" Type="http://schemas.openxmlformats.org/officeDocument/2006/relationships/customXml" Target="../ink/ink10.xml"/><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customXml" Target="../ink/ink7.xml"/><Relationship Id="rId1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fb.org/newsletters/directconnect-newsletter/supreme-court-ruling-special-education" TargetMode="External"/><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customXml" Target="../ink/ink1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customXml" Target="../ink/ink13.xml"/></Relationships>
</file>

<file path=ppt/slides/_rels/slide9.xml.rels><?xml version="1.0" encoding="UTF-8" standalone="yes"?>
<Relationships xmlns="http://schemas.openxmlformats.org/package/2006/relationships"><Relationship Id="rId3" Type="http://schemas.openxmlformats.org/officeDocument/2006/relationships/hyperlink" Target="https://tea.texas.gov/student-assessment/testing/staar-alternate/staar-alternate-2-texas-essential-knowledge-and-skills-vertical-alignment-documents" TargetMode="External"/><Relationship Id="rId7" Type="http://schemas.openxmlformats.org/officeDocument/2006/relationships/image" Target="../media/image19.png"/><Relationship Id="rId2" Type="http://schemas.openxmlformats.org/officeDocument/2006/relationships/hyperlink" Target="https://www.teksresourcesystem.net/module/profile/Account/LogOn" TargetMode="External"/><Relationship Id="rId1" Type="http://schemas.openxmlformats.org/officeDocument/2006/relationships/slideLayout" Target="../slideLayouts/slideLayout5.xml"/><Relationship Id="rId6" Type="http://schemas.openxmlformats.org/officeDocument/2006/relationships/hyperlink" Target="https://activelearningspace.org/" TargetMode="External"/><Relationship Id="rId5" Type="http://schemas.openxmlformats.org/officeDocument/2006/relationships/hyperlink" Target="chrome-extension://efaidnbmnnnibpcajpcglclefindmkaj/https:/startsmarttexas.org/wp-content/uploads/2018/08/Early_Childhood_Vertical_Alignments_FV.pdf" TargetMode="External"/><Relationship Id="rId4" Type="http://schemas.openxmlformats.org/officeDocument/2006/relationships/hyperlink" Target="https://tea.texas.gov/student-assessment/testing/staar-alternate/staar-alternate-2-teks-curriculum-framework-docum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8">
            <a:extLst>
              <a:ext uri="{FF2B5EF4-FFF2-40B4-BE49-F238E27FC236}">
                <a16:creationId xmlns:a16="http://schemas.microsoft.com/office/drawing/2014/main" id="{A173122F-D466-4F08-90FA-0038F7AC21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45" name="Group 10">
            <a:extLst>
              <a:ext uri="{FF2B5EF4-FFF2-40B4-BE49-F238E27FC236}">
                <a16:creationId xmlns:a16="http://schemas.microsoft.com/office/drawing/2014/main" id="{35C33D14-2894-4D0B-A680-525CBB7899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C7F13A46-6183-476D-B2BA-073C0E3225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12">
              <a:extLst>
                <a:ext uri="{FF2B5EF4-FFF2-40B4-BE49-F238E27FC236}">
                  <a16:creationId xmlns:a16="http://schemas.microsoft.com/office/drawing/2014/main" id="{AF7481D1-4DD3-45A2-B071-3900DD9CD8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13">
              <a:extLst>
                <a:ext uri="{FF2B5EF4-FFF2-40B4-BE49-F238E27FC236}">
                  <a16:creationId xmlns:a16="http://schemas.microsoft.com/office/drawing/2014/main" id="{3AE7E168-B525-479D-B0B0-55103E5E9B7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14">
              <a:extLst>
                <a:ext uri="{FF2B5EF4-FFF2-40B4-BE49-F238E27FC236}">
                  <a16:creationId xmlns:a16="http://schemas.microsoft.com/office/drawing/2014/main" id="{27DD39E2-1720-4DA0-8AE6-88F24C0732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15">
              <a:extLst>
                <a:ext uri="{FF2B5EF4-FFF2-40B4-BE49-F238E27FC236}">
                  <a16:creationId xmlns:a16="http://schemas.microsoft.com/office/drawing/2014/main" id="{A993677B-437F-4E88-BB63-A5E81FC5C3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69BDB73-647A-4675-9946-A08137AA4AD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17">
              <a:extLst>
                <a:ext uri="{FF2B5EF4-FFF2-40B4-BE49-F238E27FC236}">
                  <a16:creationId xmlns:a16="http://schemas.microsoft.com/office/drawing/2014/main" id="{4F7E0BD3-0A11-410E-82BA-FE1FDEFAEF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18">
              <a:extLst>
                <a:ext uri="{FF2B5EF4-FFF2-40B4-BE49-F238E27FC236}">
                  <a16:creationId xmlns:a16="http://schemas.microsoft.com/office/drawing/2014/main" id="{7A433527-1B36-4601-BA50-08897583ED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19">
              <a:extLst>
                <a:ext uri="{FF2B5EF4-FFF2-40B4-BE49-F238E27FC236}">
                  <a16:creationId xmlns:a16="http://schemas.microsoft.com/office/drawing/2014/main" id="{94D3F476-1743-4F27-8525-899DE7AA36C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20">
              <a:extLst>
                <a:ext uri="{FF2B5EF4-FFF2-40B4-BE49-F238E27FC236}">
                  <a16:creationId xmlns:a16="http://schemas.microsoft.com/office/drawing/2014/main" id="{91427650-9C5D-4857-877B-F692E0A160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EE06038-8E2F-47A8-A48A-082A4688F85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22">
              <a:extLst>
                <a:ext uri="{FF2B5EF4-FFF2-40B4-BE49-F238E27FC236}">
                  <a16:creationId xmlns:a16="http://schemas.microsoft.com/office/drawing/2014/main" id="{062AAFFB-4BBF-44E9-A93D-73CD69B0A69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C1BDC0F-1D22-4FCC-856C-8F05157BE0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06CA872-1012-4E50-B09E-2A4FFAA4E2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67515C6-F35A-4FF0-AFE5-F30AFB104A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CC5328A-88E7-42E6-846C-79E3C42A36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2B67772-4CFC-47D4-B340-24F59A06E0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2934457-5F3A-4072-8613-28DE1C6C30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709EABD-4ED9-4105-B031-A926D15E90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1137950-C684-4026-B3A8-3C12C5B9DC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C9BBA354-F5F6-49B0-986C-663E7490A48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8A2891B-1902-4128-9EA2-9E47C63F12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468D001-CACA-4602-A2C8-6709DFEAD6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8074E4F-FCD6-4115-ADF3-537D1388985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91D549D-527D-4E04-8657-6607994392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697C9FB-9333-4050-AA15-D78E1905357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5C3AE99-7B8F-4399-B82E-42898B8050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610BEF6-D2AC-4950-932D-80D5BD793E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1A455F1-3220-4A1F-9C4C-FE1289BF281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D1D9888-DBC1-4392-913C-E8F84BB638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021C553-8CED-4BC0-98A5-730C4D0435A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CDDCB8BD-1E1D-2B4C-FA4A-2D7A42140E36}"/>
              </a:ext>
            </a:extLst>
          </p:cNvPr>
          <p:cNvSpPr>
            <a:spLocks noGrp="1"/>
          </p:cNvSpPr>
          <p:nvPr>
            <p:ph type="ctrTitle"/>
          </p:nvPr>
        </p:nvSpPr>
        <p:spPr>
          <a:xfrm>
            <a:off x="691078" y="170167"/>
            <a:ext cx="10495904" cy="1395872"/>
          </a:xfrm>
          <a:ln w="28575"/>
        </p:spPr>
        <p:style>
          <a:lnRef idx="2">
            <a:schemeClr val="accent3"/>
          </a:lnRef>
          <a:fillRef idx="1">
            <a:schemeClr val="lt1"/>
          </a:fillRef>
          <a:effectRef idx="0">
            <a:schemeClr val="accent3"/>
          </a:effectRef>
          <a:fontRef idx="minor">
            <a:schemeClr val="dk1"/>
          </a:fontRef>
        </p:style>
        <p:txBody>
          <a:bodyPr>
            <a:normAutofit/>
          </a:bodyPr>
          <a:lstStyle/>
          <a:p>
            <a:r>
              <a:rPr lang="en-US" dirty="0"/>
              <a:t>BVI Services Management</a:t>
            </a:r>
          </a:p>
        </p:txBody>
      </p:sp>
      <p:sp>
        <p:nvSpPr>
          <p:cNvPr id="3" name="Subtitle 2">
            <a:extLst>
              <a:ext uri="{FF2B5EF4-FFF2-40B4-BE49-F238E27FC236}">
                <a16:creationId xmlns:a16="http://schemas.microsoft.com/office/drawing/2014/main" id="{02C7A822-D6C8-7ABC-622E-A837A67E138C}"/>
              </a:ext>
            </a:extLst>
          </p:cNvPr>
          <p:cNvSpPr>
            <a:spLocks noGrp="1"/>
          </p:cNvSpPr>
          <p:nvPr>
            <p:ph type="subTitle" idx="1"/>
          </p:nvPr>
        </p:nvSpPr>
        <p:spPr>
          <a:xfrm>
            <a:off x="691078" y="1800355"/>
            <a:ext cx="10495901" cy="1643320"/>
          </a:xfrm>
        </p:spPr>
        <p:txBody>
          <a:bodyPr>
            <a:normAutofit/>
          </a:bodyPr>
          <a:lstStyle/>
          <a:p>
            <a:r>
              <a:rPr lang="en-US" sz="4400" b="1" dirty="0">
                <a:solidFill>
                  <a:schemeClr val="accent4">
                    <a:lumMod val="50000"/>
                  </a:schemeClr>
                </a:solidFill>
                <a:latin typeface="Bradley Hand ITC" panose="03070402050302030203" pitchFamily="66" charset="0"/>
              </a:rPr>
              <a:t>Organization Tools for the VI Professional </a:t>
            </a:r>
          </a:p>
        </p:txBody>
      </p:sp>
      <p:sp>
        <p:nvSpPr>
          <p:cNvPr id="44" name="Right Triangle 43">
            <a:extLst>
              <a:ext uri="{FF2B5EF4-FFF2-40B4-BE49-F238E27FC236}">
                <a16:creationId xmlns:a16="http://schemas.microsoft.com/office/drawing/2014/main" id="{33F2B4F9-421B-46F9-A5C1-235873782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2" y="949992"/>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5" name="Picture 3" descr="Background pattern&#10;&#10;Description automatically generated">
            <a:extLst>
              <a:ext uri="{FF2B5EF4-FFF2-40B4-BE49-F238E27FC236}">
                <a16:creationId xmlns:a16="http://schemas.microsoft.com/office/drawing/2014/main" id="{1B597FEA-5480-D62A-B01F-80647492BAED}"/>
              </a:ext>
            </a:extLst>
          </p:cNvPr>
          <p:cNvPicPr>
            <a:picLocks noChangeAspect="1"/>
          </p:cNvPicPr>
          <p:nvPr/>
        </p:nvPicPr>
        <p:blipFill rotWithShape="1">
          <a:blip r:embed="rId2"/>
          <a:srcRect t="9443" r="2" b="51215"/>
          <a:stretch/>
        </p:blipFill>
        <p:spPr>
          <a:xfrm>
            <a:off x="1" y="3271957"/>
            <a:ext cx="12198212" cy="3599364"/>
          </a:xfrm>
          <a:custGeom>
            <a:avLst/>
            <a:gdLst/>
            <a:ahLst/>
            <a:cxnLst/>
            <a:rect l="l" t="t" r="r" b="b"/>
            <a:pathLst>
              <a:path w="12178449" h="3424057">
                <a:moveTo>
                  <a:pt x="8778628" y="0"/>
                </a:moveTo>
                <a:lnTo>
                  <a:pt x="9096995" y="0"/>
                </a:lnTo>
                <a:lnTo>
                  <a:pt x="9540073" y="10341"/>
                </a:lnTo>
                <a:cubicBezTo>
                  <a:pt x="10154127" y="37036"/>
                  <a:pt x="10847400" y="104023"/>
                  <a:pt x="11653844" y="224215"/>
                </a:cubicBezTo>
                <a:lnTo>
                  <a:pt x="12178449" y="307575"/>
                </a:lnTo>
                <a:lnTo>
                  <a:pt x="12178449" y="3424056"/>
                </a:lnTo>
                <a:lnTo>
                  <a:pt x="0" y="3424057"/>
                </a:lnTo>
                <a:lnTo>
                  <a:pt x="0" y="1093185"/>
                </a:lnTo>
                <a:lnTo>
                  <a:pt x="851945" y="1080793"/>
                </a:lnTo>
                <a:cubicBezTo>
                  <a:pt x="4637202" y="967650"/>
                  <a:pt x="5848483" y="115490"/>
                  <a:pt x="8385751" y="7749"/>
                </a:cubicBezTo>
                <a:close/>
              </a:path>
            </a:pathLst>
          </a:custGeom>
        </p:spPr>
      </p:pic>
      <p:sp>
        <p:nvSpPr>
          <p:cNvPr id="4" name="TextBox 3">
            <a:extLst>
              <a:ext uri="{FF2B5EF4-FFF2-40B4-BE49-F238E27FC236}">
                <a16:creationId xmlns:a16="http://schemas.microsoft.com/office/drawing/2014/main" id="{F3365A65-E468-7B59-FE6D-34ECC1A93BB6}"/>
              </a:ext>
            </a:extLst>
          </p:cNvPr>
          <p:cNvSpPr txBox="1"/>
          <p:nvPr/>
        </p:nvSpPr>
        <p:spPr>
          <a:xfrm>
            <a:off x="676990" y="2734950"/>
            <a:ext cx="3438714" cy="1384995"/>
          </a:xfrm>
          <a:prstGeom prst="rect">
            <a:avLst/>
          </a:prstGeom>
          <a:noFill/>
        </p:spPr>
        <p:txBody>
          <a:bodyPr wrap="square" rtlCol="0">
            <a:spAutoFit/>
          </a:bodyPr>
          <a:lstStyle/>
          <a:p>
            <a:r>
              <a:rPr lang="en-US" sz="2800" dirty="0">
                <a:solidFill>
                  <a:schemeClr val="accent4">
                    <a:lumMod val="75000"/>
                  </a:schemeClr>
                </a:solidFill>
              </a:rPr>
              <a:t>June 6, 2023</a:t>
            </a:r>
            <a:br>
              <a:rPr lang="en-US" sz="2800" dirty="0">
                <a:solidFill>
                  <a:schemeClr val="accent4">
                    <a:lumMod val="75000"/>
                  </a:schemeClr>
                </a:solidFill>
              </a:rPr>
            </a:br>
            <a:r>
              <a:rPr lang="en-US" sz="2800" dirty="0">
                <a:solidFill>
                  <a:schemeClr val="accent4">
                    <a:lumMod val="75000"/>
                  </a:schemeClr>
                </a:solidFill>
              </a:rPr>
              <a:t>1-4 pm</a:t>
            </a:r>
          </a:p>
          <a:p>
            <a:r>
              <a:rPr lang="en-US" sz="2800" dirty="0">
                <a:solidFill>
                  <a:schemeClr val="accent4">
                    <a:lumMod val="75000"/>
                  </a:schemeClr>
                </a:solidFill>
              </a:rPr>
              <a:t>ESC 17 Rogers Rm</a:t>
            </a:r>
          </a:p>
        </p:txBody>
      </p:sp>
      <mc:AlternateContent xmlns:mc="http://schemas.openxmlformats.org/markup-compatibility/2006">
        <mc:Choice xmlns:p14="http://schemas.microsoft.com/office/powerpoint/2010/main" xmlns:aink="http://schemas.microsoft.com/office/drawing/2016/ink" Requires="p14 aink">
          <p:contentPart p14:bwMode="auto" r:id="rId3">
            <p14:nvContentPartPr>
              <p14:cNvPr id="5" name="Ink 4">
                <a:extLst>
                  <a:ext uri="{FF2B5EF4-FFF2-40B4-BE49-F238E27FC236}">
                    <a16:creationId xmlns:a16="http://schemas.microsoft.com/office/drawing/2014/main" id="{B9D43428-7D48-3576-FA4E-9A40BC072796}"/>
                  </a:ext>
                </a:extLst>
              </p14:cNvPr>
              <p14:cNvContentPartPr/>
              <p14:nvPr/>
            </p14:nvContentPartPr>
            <p14:xfrm>
              <a:off x="-50412" y="4314386"/>
              <a:ext cx="2853000" cy="178200"/>
            </p14:xfrm>
          </p:contentPart>
        </mc:Choice>
        <mc:Fallback>
          <p:pic>
            <p:nvPicPr>
              <p:cNvPr id="5" name="Ink 4">
                <a:extLst>
                  <a:ext uri="{FF2B5EF4-FFF2-40B4-BE49-F238E27FC236}">
                    <a16:creationId xmlns:a16="http://schemas.microsoft.com/office/drawing/2014/main" id="{B9D43428-7D48-3576-FA4E-9A40BC072796}"/>
                  </a:ext>
                </a:extLst>
              </p:cNvPr>
              <p:cNvPicPr/>
              <p:nvPr/>
            </p:nvPicPr>
            <p:blipFill>
              <a:blip r:embed="rId4"/>
              <a:stretch>
                <a:fillRect/>
              </a:stretch>
            </p:blipFill>
            <p:spPr>
              <a:xfrm>
                <a:off x="-86052" y="4278386"/>
                <a:ext cx="2924640" cy="24984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Requires="p14 aink">
          <p:contentPart p14:bwMode="auto" r:id="rId5">
            <p14:nvContentPartPr>
              <p14:cNvPr id="6" name="Ink 5">
                <a:extLst>
                  <a:ext uri="{FF2B5EF4-FFF2-40B4-BE49-F238E27FC236}">
                    <a16:creationId xmlns:a16="http://schemas.microsoft.com/office/drawing/2014/main" id="{92361138-D777-4C51-0E6D-55F69BE35064}"/>
                  </a:ext>
                </a:extLst>
              </p14:cNvPr>
              <p14:cNvContentPartPr/>
              <p14:nvPr/>
            </p14:nvContentPartPr>
            <p14:xfrm>
              <a:off x="-34572" y="3596546"/>
              <a:ext cx="6408720" cy="865440"/>
            </p14:xfrm>
          </p:contentPart>
        </mc:Choice>
        <mc:Fallback>
          <p:pic>
            <p:nvPicPr>
              <p:cNvPr id="6" name="Ink 5">
                <a:extLst>
                  <a:ext uri="{FF2B5EF4-FFF2-40B4-BE49-F238E27FC236}">
                    <a16:creationId xmlns:a16="http://schemas.microsoft.com/office/drawing/2014/main" id="{92361138-D777-4C51-0E6D-55F69BE35064}"/>
                  </a:ext>
                </a:extLst>
              </p:cNvPr>
              <p:cNvPicPr/>
              <p:nvPr/>
            </p:nvPicPr>
            <p:blipFill>
              <a:blip r:embed="rId6"/>
              <a:stretch>
                <a:fillRect/>
              </a:stretch>
            </p:blipFill>
            <p:spPr>
              <a:xfrm>
                <a:off x="-70212" y="3560906"/>
                <a:ext cx="6480360" cy="93708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Requires="p14 aink">
          <p:contentPart p14:bwMode="auto" r:id="rId7">
            <p14:nvContentPartPr>
              <p14:cNvPr id="7" name="Ink 6">
                <a:extLst>
                  <a:ext uri="{FF2B5EF4-FFF2-40B4-BE49-F238E27FC236}">
                    <a16:creationId xmlns:a16="http://schemas.microsoft.com/office/drawing/2014/main" id="{7A610A07-2D1C-ABDC-739D-EBAA4B13C52E}"/>
                  </a:ext>
                </a:extLst>
              </p14:cNvPr>
              <p14:cNvContentPartPr/>
              <p14:nvPr/>
            </p14:nvContentPartPr>
            <p14:xfrm>
              <a:off x="5859348" y="3265346"/>
              <a:ext cx="6530400" cy="434160"/>
            </p14:xfrm>
          </p:contentPart>
        </mc:Choice>
        <mc:Fallback>
          <p:pic>
            <p:nvPicPr>
              <p:cNvPr id="7" name="Ink 6">
                <a:extLst>
                  <a:ext uri="{FF2B5EF4-FFF2-40B4-BE49-F238E27FC236}">
                    <a16:creationId xmlns:a16="http://schemas.microsoft.com/office/drawing/2014/main" id="{7A610A07-2D1C-ABDC-739D-EBAA4B13C52E}"/>
                  </a:ext>
                </a:extLst>
              </p:cNvPr>
              <p:cNvPicPr/>
              <p:nvPr/>
            </p:nvPicPr>
            <p:blipFill>
              <a:blip r:embed="rId8"/>
              <a:stretch>
                <a:fillRect/>
              </a:stretch>
            </p:blipFill>
            <p:spPr>
              <a:xfrm>
                <a:off x="5823348" y="3229346"/>
                <a:ext cx="6602040" cy="505800"/>
              </a:xfrm>
              <a:prstGeom prst="rect">
                <a:avLst/>
              </a:prstGeom>
            </p:spPr>
          </p:pic>
        </mc:Fallback>
      </mc:AlternateContent>
    </p:spTree>
    <p:extLst>
      <p:ext uri="{BB962C8B-B14F-4D97-AF65-F5344CB8AC3E}">
        <p14:creationId xmlns:p14="http://schemas.microsoft.com/office/powerpoint/2010/main" val="3332809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4EA5EA-2AC6-6709-285F-932F49E755CC}"/>
              </a:ext>
            </a:extLst>
          </p:cNvPr>
          <p:cNvSpPr>
            <a:spLocks noGrp="1"/>
          </p:cNvSpPr>
          <p:nvPr>
            <p:ph idx="1"/>
          </p:nvPr>
        </p:nvSpPr>
        <p:spPr>
          <a:xfrm>
            <a:off x="691079" y="1778558"/>
            <a:ext cx="10325000" cy="4592097"/>
          </a:xfrm>
        </p:spPr>
        <p:txBody>
          <a:bodyPr/>
          <a:lstStyle/>
          <a:p>
            <a:endParaRPr lang="en-US"/>
          </a:p>
        </p:txBody>
      </p:sp>
      <p:pic>
        <p:nvPicPr>
          <p:cNvPr id="4" name="Picture 3">
            <a:extLst>
              <a:ext uri="{FF2B5EF4-FFF2-40B4-BE49-F238E27FC236}">
                <a16:creationId xmlns:a16="http://schemas.microsoft.com/office/drawing/2014/main" id="{04D9A8A5-6636-84F8-87CA-CE609483098E}"/>
              </a:ext>
            </a:extLst>
          </p:cNvPr>
          <p:cNvPicPr>
            <a:picLocks noChangeAspect="1"/>
          </p:cNvPicPr>
          <p:nvPr/>
        </p:nvPicPr>
        <p:blipFill>
          <a:blip r:embed="rId2"/>
          <a:stretch>
            <a:fillRect/>
          </a:stretch>
        </p:blipFill>
        <p:spPr>
          <a:xfrm>
            <a:off x="691079" y="716271"/>
            <a:ext cx="6839905" cy="562053"/>
          </a:xfrm>
          <a:prstGeom prst="rect">
            <a:avLst/>
          </a:prstGeom>
        </p:spPr>
      </p:pic>
    </p:spTree>
    <p:extLst>
      <p:ext uri="{BB962C8B-B14F-4D97-AF65-F5344CB8AC3E}">
        <p14:creationId xmlns:p14="http://schemas.microsoft.com/office/powerpoint/2010/main" val="4187323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4EA5EA-2AC6-6709-285F-932F49E755CC}"/>
              </a:ext>
            </a:extLst>
          </p:cNvPr>
          <p:cNvSpPr>
            <a:spLocks noGrp="1"/>
          </p:cNvSpPr>
          <p:nvPr>
            <p:ph idx="1"/>
          </p:nvPr>
        </p:nvSpPr>
        <p:spPr>
          <a:xfrm>
            <a:off x="691079" y="1778558"/>
            <a:ext cx="10325000" cy="4592097"/>
          </a:xfrm>
        </p:spPr>
        <p:txBody>
          <a:bodyPr/>
          <a:lstStyle/>
          <a:p>
            <a:endParaRPr lang="en-US"/>
          </a:p>
        </p:txBody>
      </p:sp>
      <p:pic>
        <p:nvPicPr>
          <p:cNvPr id="4" name="Picture 3">
            <a:extLst>
              <a:ext uri="{FF2B5EF4-FFF2-40B4-BE49-F238E27FC236}">
                <a16:creationId xmlns:a16="http://schemas.microsoft.com/office/drawing/2014/main" id="{E720483D-0469-3FFA-503B-D6F3D262B68D}"/>
              </a:ext>
            </a:extLst>
          </p:cNvPr>
          <p:cNvPicPr>
            <a:picLocks noChangeAspect="1"/>
          </p:cNvPicPr>
          <p:nvPr/>
        </p:nvPicPr>
        <p:blipFill>
          <a:blip r:embed="rId2"/>
          <a:stretch>
            <a:fillRect/>
          </a:stretch>
        </p:blipFill>
        <p:spPr>
          <a:xfrm>
            <a:off x="691079" y="696697"/>
            <a:ext cx="6887536" cy="581106"/>
          </a:xfrm>
          <a:prstGeom prst="rect">
            <a:avLst/>
          </a:prstGeom>
        </p:spPr>
      </p:pic>
    </p:spTree>
    <p:extLst>
      <p:ext uri="{BB962C8B-B14F-4D97-AF65-F5344CB8AC3E}">
        <p14:creationId xmlns:p14="http://schemas.microsoft.com/office/powerpoint/2010/main" val="2429785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4EA5EA-2AC6-6709-285F-932F49E755CC}"/>
              </a:ext>
            </a:extLst>
          </p:cNvPr>
          <p:cNvSpPr>
            <a:spLocks noGrp="1"/>
          </p:cNvSpPr>
          <p:nvPr>
            <p:ph idx="1"/>
          </p:nvPr>
        </p:nvSpPr>
        <p:spPr>
          <a:xfrm>
            <a:off x="691079" y="1778558"/>
            <a:ext cx="10325000" cy="4592097"/>
          </a:xfrm>
        </p:spPr>
        <p:txBody>
          <a:bodyPr/>
          <a:lstStyle/>
          <a:p>
            <a:endParaRPr lang="en-US"/>
          </a:p>
        </p:txBody>
      </p:sp>
      <p:pic>
        <p:nvPicPr>
          <p:cNvPr id="4" name="Picture 3">
            <a:extLst>
              <a:ext uri="{FF2B5EF4-FFF2-40B4-BE49-F238E27FC236}">
                <a16:creationId xmlns:a16="http://schemas.microsoft.com/office/drawing/2014/main" id="{765AE932-885E-42B4-5375-33EB69BF43A2}"/>
              </a:ext>
            </a:extLst>
          </p:cNvPr>
          <p:cNvPicPr>
            <a:picLocks noChangeAspect="1"/>
          </p:cNvPicPr>
          <p:nvPr/>
        </p:nvPicPr>
        <p:blipFill>
          <a:blip r:embed="rId2"/>
          <a:stretch>
            <a:fillRect/>
          </a:stretch>
        </p:blipFill>
        <p:spPr>
          <a:xfrm>
            <a:off x="691079" y="706746"/>
            <a:ext cx="6820852" cy="581106"/>
          </a:xfrm>
          <a:prstGeom prst="rect">
            <a:avLst/>
          </a:prstGeom>
        </p:spPr>
      </p:pic>
    </p:spTree>
    <p:extLst>
      <p:ext uri="{BB962C8B-B14F-4D97-AF65-F5344CB8AC3E}">
        <p14:creationId xmlns:p14="http://schemas.microsoft.com/office/powerpoint/2010/main" val="980569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4EA5EA-2AC6-6709-285F-932F49E755CC}"/>
              </a:ext>
            </a:extLst>
          </p:cNvPr>
          <p:cNvSpPr>
            <a:spLocks noGrp="1"/>
          </p:cNvSpPr>
          <p:nvPr>
            <p:ph idx="1"/>
          </p:nvPr>
        </p:nvSpPr>
        <p:spPr>
          <a:xfrm>
            <a:off x="691079" y="1778558"/>
            <a:ext cx="10325000" cy="4592097"/>
          </a:xfrm>
        </p:spPr>
        <p:txBody>
          <a:bodyPr/>
          <a:lstStyle/>
          <a:p>
            <a:endParaRPr lang="en-US"/>
          </a:p>
        </p:txBody>
      </p:sp>
      <p:pic>
        <p:nvPicPr>
          <p:cNvPr id="4" name="Picture 3">
            <a:extLst>
              <a:ext uri="{FF2B5EF4-FFF2-40B4-BE49-F238E27FC236}">
                <a16:creationId xmlns:a16="http://schemas.microsoft.com/office/drawing/2014/main" id="{2A5BB9C3-1382-93B4-8A6A-0EE53CE7339E}"/>
              </a:ext>
            </a:extLst>
          </p:cNvPr>
          <p:cNvPicPr>
            <a:picLocks noChangeAspect="1"/>
          </p:cNvPicPr>
          <p:nvPr/>
        </p:nvPicPr>
        <p:blipFill>
          <a:blip r:embed="rId2"/>
          <a:stretch>
            <a:fillRect/>
          </a:stretch>
        </p:blipFill>
        <p:spPr>
          <a:xfrm>
            <a:off x="691079" y="700939"/>
            <a:ext cx="6830378" cy="552527"/>
          </a:xfrm>
          <a:prstGeom prst="rect">
            <a:avLst/>
          </a:prstGeom>
        </p:spPr>
      </p:pic>
    </p:spTree>
    <p:extLst>
      <p:ext uri="{BB962C8B-B14F-4D97-AF65-F5344CB8AC3E}">
        <p14:creationId xmlns:p14="http://schemas.microsoft.com/office/powerpoint/2010/main" val="319060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8">
            <a:extLst>
              <a:ext uri="{FF2B5EF4-FFF2-40B4-BE49-F238E27FC236}">
                <a16:creationId xmlns:a16="http://schemas.microsoft.com/office/drawing/2014/main" id="{A173122F-D466-4F08-90FA-0038F7AC21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45" name="Group 10">
            <a:extLst>
              <a:ext uri="{FF2B5EF4-FFF2-40B4-BE49-F238E27FC236}">
                <a16:creationId xmlns:a16="http://schemas.microsoft.com/office/drawing/2014/main" id="{35C33D14-2894-4D0B-A680-525CBB7899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C7F13A46-6183-476D-B2BA-073C0E3225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12">
              <a:extLst>
                <a:ext uri="{FF2B5EF4-FFF2-40B4-BE49-F238E27FC236}">
                  <a16:creationId xmlns:a16="http://schemas.microsoft.com/office/drawing/2014/main" id="{AF7481D1-4DD3-45A2-B071-3900DD9CD8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13">
              <a:extLst>
                <a:ext uri="{FF2B5EF4-FFF2-40B4-BE49-F238E27FC236}">
                  <a16:creationId xmlns:a16="http://schemas.microsoft.com/office/drawing/2014/main" id="{3AE7E168-B525-479D-B0B0-55103E5E9B7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14">
              <a:extLst>
                <a:ext uri="{FF2B5EF4-FFF2-40B4-BE49-F238E27FC236}">
                  <a16:creationId xmlns:a16="http://schemas.microsoft.com/office/drawing/2014/main" id="{27DD39E2-1720-4DA0-8AE6-88F24C0732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15">
              <a:extLst>
                <a:ext uri="{FF2B5EF4-FFF2-40B4-BE49-F238E27FC236}">
                  <a16:creationId xmlns:a16="http://schemas.microsoft.com/office/drawing/2014/main" id="{A993677B-437F-4E88-BB63-A5E81FC5C3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69BDB73-647A-4675-9946-A08137AA4AD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17">
              <a:extLst>
                <a:ext uri="{FF2B5EF4-FFF2-40B4-BE49-F238E27FC236}">
                  <a16:creationId xmlns:a16="http://schemas.microsoft.com/office/drawing/2014/main" id="{4F7E0BD3-0A11-410E-82BA-FE1FDEFAEF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18">
              <a:extLst>
                <a:ext uri="{FF2B5EF4-FFF2-40B4-BE49-F238E27FC236}">
                  <a16:creationId xmlns:a16="http://schemas.microsoft.com/office/drawing/2014/main" id="{7A433527-1B36-4601-BA50-08897583ED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19">
              <a:extLst>
                <a:ext uri="{FF2B5EF4-FFF2-40B4-BE49-F238E27FC236}">
                  <a16:creationId xmlns:a16="http://schemas.microsoft.com/office/drawing/2014/main" id="{94D3F476-1743-4F27-8525-899DE7AA36C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20">
              <a:extLst>
                <a:ext uri="{FF2B5EF4-FFF2-40B4-BE49-F238E27FC236}">
                  <a16:creationId xmlns:a16="http://schemas.microsoft.com/office/drawing/2014/main" id="{91427650-9C5D-4857-877B-F692E0A160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EE06038-8E2F-47A8-A48A-082A4688F85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22">
              <a:extLst>
                <a:ext uri="{FF2B5EF4-FFF2-40B4-BE49-F238E27FC236}">
                  <a16:creationId xmlns:a16="http://schemas.microsoft.com/office/drawing/2014/main" id="{062AAFFB-4BBF-44E9-A93D-73CD69B0A69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C1BDC0F-1D22-4FCC-856C-8F05157BE0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06CA872-1012-4E50-B09E-2A4FFAA4E2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67515C6-F35A-4FF0-AFE5-F30AFB104A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CC5328A-88E7-42E6-846C-79E3C42A36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2B67772-4CFC-47D4-B340-24F59A06E0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2934457-5F3A-4072-8613-28DE1C6C30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709EABD-4ED9-4105-B031-A926D15E90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1137950-C684-4026-B3A8-3C12C5B9DC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C9BBA354-F5F6-49B0-986C-663E7490A48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8A2891B-1902-4128-9EA2-9E47C63F12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468D001-CACA-4602-A2C8-6709DFEAD6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8074E4F-FCD6-4115-ADF3-537D1388985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91D549D-527D-4E04-8657-6607994392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697C9FB-9333-4050-AA15-D78E1905357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5C3AE99-7B8F-4399-B82E-42898B8050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610BEF6-D2AC-4950-932D-80D5BD793E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1A455F1-3220-4A1F-9C4C-FE1289BF281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D1D9888-DBC1-4392-913C-E8F84BB638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021C553-8CED-4BC0-98A5-730C4D0435A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 name="Subtitle 2">
            <a:extLst>
              <a:ext uri="{FF2B5EF4-FFF2-40B4-BE49-F238E27FC236}">
                <a16:creationId xmlns:a16="http://schemas.microsoft.com/office/drawing/2014/main" id="{02C7A822-D6C8-7ABC-622E-A837A67E138C}"/>
              </a:ext>
            </a:extLst>
          </p:cNvPr>
          <p:cNvSpPr>
            <a:spLocks noGrp="1"/>
          </p:cNvSpPr>
          <p:nvPr>
            <p:ph type="subTitle" idx="1"/>
          </p:nvPr>
        </p:nvSpPr>
        <p:spPr>
          <a:xfrm>
            <a:off x="706011" y="686451"/>
            <a:ext cx="10495901" cy="3694631"/>
          </a:xfrm>
        </p:spPr>
        <p:txBody>
          <a:bodyPr>
            <a:normAutofit/>
          </a:bodyPr>
          <a:lstStyle/>
          <a:p>
            <a:pPr algn="ctr"/>
            <a:r>
              <a:rPr lang="en-US" sz="4800" b="1" dirty="0">
                <a:solidFill>
                  <a:schemeClr val="accent4">
                    <a:lumMod val="50000"/>
                  </a:schemeClr>
                </a:solidFill>
                <a:latin typeface="Bradley Hand ITC" panose="03070402050302030203" pitchFamily="66" charset="0"/>
              </a:rPr>
              <a:t>How does a VI Professional organize services when there is </a:t>
            </a:r>
            <a:r>
              <a:rPr lang="en-US" sz="5400" b="1" dirty="0">
                <a:solidFill>
                  <a:schemeClr val="accent4">
                    <a:lumMod val="50000"/>
                  </a:schemeClr>
                </a:solidFill>
                <a:latin typeface="Bradley Hand ITC" panose="03070402050302030203" pitchFamily="66" charset="0"/>
              </a:rPr>
              <a:t>no end in sight?</a:t>
            </a:r>
            <a:endParaRPr lang="en-US" sz="600" b="1" dirty="0">
              <a:solidFill>
                <a:schemeClr val="accent4">
                  <a:lumMod val="50000"/>
                </a:schemeClr>
              </a:solidFill>
              <a:latin typeface="Bradley Hand ITC" panose="03070402050302030203" pitchFamily="66" charset="0"/>
            </a:endParaRPr>
          </a:p>
          <a:p>
            <a:pPr algn="ctr"/>
            <a:r>
              <a:rPr lang="en-US" sz="4000" b="1" dirty="0">
                <a:solidFill>
                  <a:schemeClr val="accent1">
                    <a:lumMod val="50000"/>
                  </a:schemeClr>
                </a:solidFill>
                <a:latin typeface="Bahnschrift Light SemiCondensed" panose="020B0502040204020203" pitchFamily="34" charset="0"/>
              </a:rPr>
              <a:t>That’s the question we will address today!</a:t>
            </a:r>
          </a:p>
        </p:txBody>
      </p:sp>
      <p:sp>
        <p:nvSpPr>
          <p:cNvPr id="44" name="Right Triangle 43">
            <a:extLst>
              <a:ext uri="{FF2B5EF4-FFF2-40B4-BE49-F238E27FC236}">
                <a16:creationId xmlns:a16="http://schemas.microsoft.com/office/drawing/2014/main" id="{33F2B4F9-421B-46F9-A5C1-235873782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2" y="949992"/>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5" name="Picture 3" descr="Background pattern&#10;&#10;Description automatically generated">
            <a:extLst>
              <a:ext uri="{FF2B5EF4-FFF2-40B4-BE49-F238E27FC236}">
                <a16:creationId xmlns:a16="http://schemas.microsoft.com/office/drawing/2014/main" id="{1B597FEA-5480-D62A-B01F-80647492BAED}"/>
              </a:ext>
            </a:extLst>
          </p:cNvPr>
          <p:cNvPicPr>
            <a:picLocks noChangeAspect="1"/>
          </p:cNvPicPr>
          <p:nvPr/>
        </p:nvPicPr>
        <p:blipFill rotWithShape="1">
          <a:blip r:embed="rId2"/>
          <a:srcRect t="9443" r="2" b="51215"/>
          <a:stretch/>
        </p:blipFill>
        <p:spPr>
          <a:xfrm>
            <a:off x="1" y="3271957"/>
            <a:ext cx="12198212" cy="3599364"/>
          </a:xfrm>
          <a:custGeom>
            <a:avLst/>
            <a:gdLst/>
            <a:ahLst/>
            <a:cxnLst/>
            <a:rect l="l" t="t" r="r" b="b"/>
            <a:pathLst>
              <a:path w="12178449" h="3424057">
                <a:moveTo>
                  <a:pt x="8778628" y="0"/>
                </a:moveTo>
                <a:lnTo>
                  <a:pt x="9096995" y="0"/>
                </a:lnTo>
                <a:lnTo>
                  <a:pt x="9540073" y="10341"/>
                </a:lnTo>
                <a:cubicBezTo>
                  <a:pt x="10154127" y="37036"/>
                  <a:pt x="10847400" y="104023"/>
                  <a:pt x="11653844" y="224215"/>
                </a:cubicBezTo>
                <a:lnTo>
                  <a:pt x="12178449" y="307575"/>
                </a:lnTo>
                <a:lnTo>
                  <a:pt x="12178449" y="3424056"/>
                </a:lnTo>
                <a:lnTo>
                  <a:pt x="0" y="3424057"/>
                </a:lnTo>
                <a:lnTo>
                  <a:pt x="0" y="1093185"/>
                </a:lnTo>
                <a:lnTo>
                  <a:pt x="851945" y="1080793"/>
                </a:lnTo>
                <a:cubicBezTo>
                  <a:pt x="4637202" y="967650"/>
                  <a:pt x="5848483" y="115490"/>
                  <a:pt x="8385751" y="7749"/>
                </a:cubicBezTo>
                <a:close/>
              </a:path>
            </a:pathLst>
          </a:custGeom>
        </p:spPr>
      </p:pic>
      <p:grpSp>
        <p:nvGrpSpPr>
          <p:cNvPr id="8" name="Group 7">
            <a:extLst>
              <a:ext uri="{FF2B5EF4-FFF2-40B4-BE49-F238E27FC236}">
                <a16:creationId xmlns:a16="http://schemas.microsoft.com/office/drawing/2014/main" id="{69BD4E5C-F9C4-FC27-6B9B-971D9BD591A2}"/>
              </a:ext>
            </a:extLst>
          </p:cNvPr>
          <p:cNvGrpSpPr/>
          <p:nvPr/>
        </p:nvGrpSpPr>
        <p:grpSpPr>
          <a:xfrm flipV="1">
            <a:off x="6350388" y="2411785"/>
            <a:ext cx="4705560" cy="65135"/>
            <a:chOff x="6350388" y="2321066"/>
            <a:chExt cx="4705560" cy="90720"/>
          </a:xfrm>
        </p:grpSpPr>
        <mc:AlternateContent xmlns:mc="http://schemas.openxmlformats.org/markup-compatibility/2006">
          <mc:Choice xmlns:p14="http://schemas.microsoft.com/office/powerpoint/2010/main" xmlns:aink="http://schemas.microsoft.com/office/drawing/2016/ink" Requires="p14 aink">
            <p:contentPart p14:bwMode="auto" r:id="rId3">
              <p14:nvContentPartPr>
                <p14:cNvPr id="2" name="Ink 1">
                  <a:extLst>
                    <a:ext uri="{FF2B5EF4-FFF2-40B4-BE49-F238E27FC236}">
                      <a16:creationId xmlns:a16="http://schemas.microsoft.com/office/drawing/2014/main" id="{CCF79A17-68A2-87DE-6133-631AA317D417}"/>
                    </a:ext>
                  </a:extLst>
                </p14:cNvPr>
                <p14:cNvContentPartPr/>
                <p14:nvPr/>
              </p14:nvContentPartPr>
              <p14:xfrm>
                <a:off x="6350388" y="2390906"/>
                <a:ext cx="740520" cy="20880"/>
              </p14:xfrm>
            </p:contentPart>
          </mc:Choice>
          <mc:Fallback>
            <p:pic>
              <p:nvPicPr>
                <p:cNvPr id="2" name="Ink 1">
                  <a:extLst>
                    <a:ext uri="{FF2B5EF4-FFF2-40B4-BE49-F238E27FC236}">
                      <a16:creationId xmlns:a16="http://schemas.microsoft.com/office/drawing/2014/main" id="{CCF79A17-68A2-87DE-6133-631AA317D417}"/>
                    </a:ext>
                  </a:extLst>
                </p:cNvPr>
                <p:cNvPicPr/>
                <p:nvPr/>
              </p:nvPicPr>
              <p:blipFill>
                <a:blip r:embed="rId4"/>
                <a:stretch>
                  <a:fillRect/>
                </a:stretch>
              </p:blipFill>
              <p:spPr>
                <a:xfrm>
                  <a:off x="6287748" y="2303906"/>
                  <a:ext cx="866160" cy="194383"/>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Requires="p14 aink">
            <p:contentPart p14:bwMode="auto" r:id="rId5">
              <p14:nvContentPartPr>
                <p14:cNvPr id="4" name="Ink 3">
                  <a:extLst>
                    <a:ext uri="{FF2B5EF4-FFF2-40B4-BE49-F238E27FC236}">
                      <a16:creationId xmlns:a16="http://schemas.microsoft.com/office/drawing/2014/main" id="{A0368395-7456-F6C9-26B0-F332EA8763CA}"/>
                    </a:ext>
                  </a:extLst>
                </p14:cNvPr>
                <p14:cNvContentPartPr/>
                <p14:nvPr/>
              </p14:nvContentPartPr>
              <p14:xfrm>
                <a:off x="7315188" y="2350586"/>
                <a:ext cx="947880" cy="20880"/>
              </p14:xfrm>
            </p:contentPart>
          </mc:Choice>
          <mc:Fallback>
            <p:pic>
              <p:nvPicPr>
                <p:cNvPr id="4" name="Ink 3">
                  <a:extLst>
                    <a:ext uri="{FF2B5EF4-FFF2-40B4-BE49-F238E27FC236}">
                      <a16:creationId xmlns:a16="http://schemas.microsoft.com/office/drawing/2014/main" id="{A0368395-7456-F6C9-26B0-F332EA8763CA}"/>
                    </a:ext>
                  </a:extLst>
                </p:cNvPr>
                <p:cNvPicPr/>
                <p:nvPr/>
              </p:nvPicPr>
              <p:blipFill>
                <a:blip r:embed="rId6"/>
                <a:stretch>
                  <a:fillRect/>
                </a:stretch>
              </p:blipFill>
              <p:spPr>
                <a:xfrm>
                  <a:off x="7252188" y="2263586"/>
                  <a:ext cx="1073520" cy="194383"/>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Requires="p14 aink">
            <p:contentPart p14:bwMode="auto" r:id="rId7">
              <p14:nvContentPartPr>
                <p14:cNvPr id="5" name="Ink 4">
                  <a:extLst>
                    <a:ext uri="{FF2B5EF4-FFF2-40B4-BE49-F238E27FC236}">
                      <a16:creationId xmlns:a16="http://schemas.microsoft.com/office/drawing/2014/main" id="{8837BD56-F22B-0E4E-BAC2-85019DEFD6C2}"/>
                    </a:ext>
                  </a:extLst>
                </p14:cNvPr>
                <p14:cNvContentPartPr/>
                <p14:nvPr/>
              </p14:nvContentPartPr>
              <p14:xfrm>
                <a:off x="8510748" y="2321066"/>
                <a:ext cx="600120" cy="16560"/>
              </p14:xfrm>
            </p:contentPart>
          </mc:Choice>
          <mc:Fallback>
            <p:pic>
              <p:nvPicPr>
                <p:cNvPr id="5" name="Ink 4">
                  <a:extLst>
                    <a:ext uri="{FF2B5EF4-FFF2-40B4-BE49-F238E27FC236}">
                      <a16:creationId xmlns:a16="http://schemas.microsoft.com/office/drawing/2014/main" id="{8837BD56-F22B-0E4E-BAC2-85019DEFD6C2}"/>
                    </a:ext>
                  </a:extLst>
                </p:cNvPr>
                <p:cNvPicPr/>
                <p:nvPr/>
              </p:nvPicPr>
              <p:blipFill>
                <a:blip r:embed="rId8"/>
                <a:stretch>
                  <a:fillRect/>
                </a:stretch>
              </p:blipFill>
              <p:spPr>
                <a:xfrm>
                  <a:off x="8447748" y="2233248"/>
                  <a:ext cx="725760" cy="191695"/>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Requires="p14 aink">
            <p:contentPart p14:bwMode="auto" r:id="rId9">
              <p14:nvContentPartPr>
                <p14:cNvPr id="7" name="Ink 6">
                  <a:extLst>
                    <a:ext uri="{FF2B5EF4-FFF2-40B4-BE49-F238E27FC236}">
                      <a16:creationId xmlns:a16="http://schemas.microsoft.com/office/drawing/2014/main" id="{0A8D484C-6803-81BB-1060-9C72236B3B31}"/>
                    </a:ext>
                  </a:extLst>
                </p14:cNvPr>
                <p14:cNvContentPartPr/>
                <p14:nvPr/>
              </p14:nvContentPartPr>
              <p14:xfrm>
                <a:off x="9334788" y="2331146"/>
                <a:ext cx="1721160" cy="26640"/>
              </p14:xfrm>
            </p:contentPart>
          </mc:Choice>
          <mc:Fallback>
            <p:pic>
              <p:nvPicPr>
                <p:cNvPr id="7" name="Ink 6">
                  <a:extLst>
                    <a:ext uri="{FF2B5EF4-FFF2-40B4-BE49-F238E27FC236}">
                      <a16:creationId xmlns:a16="http://schemas.microsoft.com/office/drawing/2014/main" id="{0A8D484C-6803-81BB-1060-9C72236B3B31}"/>
                    </a:ext>
                  </a:extLst>
                </p:cNvPr>
                <p:cNvPicPr/>
                <p:nvPr/>
              </p:nvPicPr>
              <p:blipFill>
                <a:blip r:embed="rId10"/>
                <a:stretch>
                  <a:fillRect/>
                </a:stretch>
              </p:blipFill>
              <p:spPr>
                <a:xfrm>
                  <a:off x="9271788" y="2244813"/>
                  <a:ext cx="1846800" cy="198813"/>
                </a:xfrm>
                <a:prstGeom prst="rect">
                  <a:avLst/>
                </a:prstGeom>
              </p:spPr>
            </p:pic>
          </mc:Fallback>
        </mc:AlternateContent>
      </p:grpSp>
      <mc:AlternateContent xmlns:mc="http://schemas.openxmlformats.org/markup-compatibility/2006">
        <mc:Choice xmlns:p14="http://schemas.microsoft.com/office/powerpoint/2010/main" xmlns:aink="http://schemas.microsoft.com/office/drawing/2016/ink" Requires="p14 aink">
          <p:contentPart p14:bwMode="auto" r:id="rId11">
            <p14:nvContentPartPr>
              <p14:cNvPr id="9" name="Ink 8">
                <a:extLst>
                  <a:ext uri="{FF2B5EF4-FFF2-40B4-BE49-F238E27FC236}">
                    <a16:creationId xmlns:a16="http://schemas.microsoft.com/office/drawing/2014/main" id="{25D0AA9E-9EFB-639E-14E5-62B3A46889C8}"/>
                  </a:ext>
                </a:extLst>
              </p14:cNvPr>
              <p14:cNvContentPartPr/>
              <p14:nvPr/>
            </p14:nvContentPartPr>
            <p14:xfrm>
              <a:off x="-10092" y="3405746"/>
              <a:ext cx="7346880" cy="1016280"/>
            </p14:xfrm>
          </p:contentPart>
        </mc:Choice>
        <mc:Fallback>
          <p:pic>
            <p:nvPicPr>
              <p:cNvPr id="9" name="Ink 8">
                <a:extLst>
                  <a:ext uri="{FF2B5EF4-FFF2-40B4-BE49-F238E27FC236}">
                    <a16:creationId xmlns:a16="http://schemas.microsoft.com/office/drawing/2014/main" id="{25D0AA9E-9EFB-639E-14E5-62B3A46889C8}"/>
                  </a:ext>
                </a:extLst>
              </p:cNvPr>
              <p:cNvPicPr/>
              <p:nvPr/>
            </p:nvPicPr>
            <p:blipFill>
              <a:blip r:embed="rId12"/>
              <a:stretch>
                <a:fillRect/>
              </a:stretch>
            </p:blipFill>
            <p:spPr>
              <a:xfrm>
                <a:off x="-46092" y="3369746"/>
                <a:ext cx="7418520" cy="1087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Requires="p14 aink">
          <p:contentPart p14:bwMode="auto" r:id="rId13">
            <p14:nvContentPartPr>
              <p14:cNvPr id="10" name="Ink 9">
                <a:extLst>
                  <a:ext uri="{FF2B5EF4-FFF2-40B4-BE49-F238E27FC236}">
                    <a16:creationId xmlns:a16="http://schemas.microsoft.com/office/drawing/2014/main" id="{EB273452-0B51-88BD-7020-D7F23B385008}"/>
                  </a:ext>
                </a:extLst>
              </p14:cNvPr>
              <p14:cNvContentPartPr/>
              <p14:nvPr/>
            </p14:nvContentPartPr>
            <p14:xfrm>
              <a:off x="-80292" y="3667466"/>
              <a:ext cx="5617440" cy="674280"/>
            </p14:xfrm>
          </p:contentPart>
        </mc:Choice>
        <mc:Fallback>
          <p:pic>
            <p:nvPicPr>
              <p:cNvPr id="10" name="Ink 9">
                <a:extLst>
                  <a:ext uri="{FF2B5EF4-FFF2-40B4-BE49-F238E27FC236}">
                    <a16:creationId xmlns:a16="http://schemas.microsoft.com/office/drawing/2014/main" id="{EB273452-0B51-88BD-7020-D7F23B385008}"/>
                  </a:ext>
                </a:extLst>
              </p:cNvPr>
              <p:cNvPicPr/>
              <p:nvPr/>
            </p:nvPicPr>
            <p:blipFill>
              <a:blip r:embed="rId14"/>
              <a:stretch>
                <a:fillRect/>
              </a:stretch>
            </p:blipFill>
            <p:spPr>
              <a:xfrm>
                <a:off x="-116292" y="3631466"/>
                <a:ext cx="5689080" cy="745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Requires="p14 aink">
          <p:contentPart p14:bwMode="auto" r:id="rId15">
            <p14:nvContentPartPr>
              <p14:cNvPr id="13" name="Ink 12">
                <a:extLst>
                  <a:ext uri="{FF2B5EF4-FFF2-40B4-BE49-F238E27FC236}">
                    <a16:creationId xmlns:a16="http://schemas.microsoft.com/office/drawing/2014/main" id="{212AC3DD-B02A-BBD0-2DAF-0457F892EE2F}"/>
                  </a:ext>
                </a:extLst>
              </p14:cNvPr>
              <p14:cNvContentPartPr/>
              <p14:nvPr/>
            </p14:nvContentPartPr>
            <p14:xfrm>
              <a:off x="6236268" y="3214586"/>
              <a:ext cx="5952240" cy="348480"/>
            </p14:xfrm>
          </p:contentPart>
        </mc:Choice>
        <mc:Fallback>
          <p:pic>
            <p:nvPicPr>
              <p:cNvPr id="13" name="Ink 12">
                <a:extLst>
                  <a:ext uri="{FF2B5EF4-FFF2-40B4-BE49-F238E27FC236}">
                    <a16:creationId xmlns:a16="http://schemas.microsoft.com/office/drawing/2014/main" id="{212AC3DD-B02A-BBD0-2DAF-0457F892EE2F}"/>
                  </a:ext>
                </a:extLst>
              </p:cNvPr>
              <p:cNvPicPr/>
              <p:nvPr/>
            </p:nvPicPr>
            <p:blipFill>
              <a:blip r:embed="rId16"/>
              <a:stretch>
                <a:fillRect/>
              </a:stretch>
            </p:blipFill>
            <p:spPr>
              <a:xfrm>
                <a:off x="6200628" y="3178946"/>
                <a:ext cx="6023880" cy="4201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Requires="p14 aink">
          <p:contentPart p14:bwMode="auto" r:id="rId17">
            <p14:nvContentPartPr>
              <p14:cNvPr id="14" name="Ink 13">
                <a:extLst>
                  <a:ext uri="{FF2B5EF4-FFF2-40B4-BE49-F238E27FC236}">
                    <a16:creationId xmlns:a16="http://schemas.microsoft.com/office/drawing/2014/main" id="{EB9E9382-103D-3678-1A7E-66F81A172A03}"/>
                  </a:ext>
                </a:extLst>
              </p14:cNvPr>
              <p14:cNvContentPartPr/>
              <p14:nvPr/>
            </p14:nvContentPartPr>
            <p14:xfrm>
              <a:off x="7164348" y="3254546"/>
              <a:ext cx="5064120" cy="273240"/>
            </p14:xfrm>
          </p:contentPart>
        </mc:Choice>
        <mc:Fallback>
          <p:pic>
            <p:nvPicPr>
              <p:cNvPr id="14" name="Ink 13">
                <a:extLst>
                  <a:ext uri="{FF2B5EF4-FFF2-40B4-BE49-F238E27FC236}">
                    <a16:creationId xmlns:a16="http://schemas.microsoft.com/office/drawing/2014/main" id="{EB9E9382-103D-3678-1A7E-66F81A172A03}"/>
                  </a:ext>
                </a:extLst>
              </p:cNvPr>
              <p:cNvPicPr/>
              <p:nvPr/>
            </p:nvPicPr>
            <p:blipFill>
              <a:blip r:embed="rId18"/>
              <a:stretch>
                <a:fillRect/>
              </a:stretch>
            </p:blipFill>
            <p:spPr>
              <a:xfrm>
                <a:off x="7128348" y="3218906"/>
                <a:ext cx="5135760" cy="344880"/>
              </a:xfrm>
              <a:prstGeom prst="rect">
                <a:avLst/>
              </a:prstGeom>
            </p:spPr>
          </p:pic>
        </mc:Fallback>
      </mc:AlternateContent>
    </p:spTree>
    <p:extLst>
      <p:ext uri="{BB962C8B-B14F-4D97-AF65-F5344CB8AC3E}">
        <p14:creationId xmlns:p14="http://schemas.microsoft.com/office/powerpoint/2010/main" val="91377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9D6B2-E91C-A418-4B7A-9D2B68F16043}"/>
              </a:ext>
            </a:extLst>
          </p:cNvPr>
          <p:cNvSpPr>
            <a:spLocks noGrp="1"/>
          </p:cNvSpPr>
          <p:nvPr>
            <p:ph type="title"/>
          </p:nvPr>
        </p:nvSpPr>
        <p:spPr>
          <a:xfrm>
            <a:off x="691079" y="502418"/>
            <a:ext cx="10325000" cy="761645"/>
          </a:xfrm>
        </p:spPr>
        <p:txBody>
          <a:bodyPr>
            <a:noAutofit/>
          </a:bodyPr>
          <a:lstStyle/>
          <a:p>
            <a:r>
              <a:rPr lang="en-US" b="1" dirty="0">
                <a:solidFill>
                  <a:schemeClr val="accent3">
                    <a:lumMod val="50000"/>
                  </a:schemeClr>
                </a:solidFill>
              </a:rPr>
              <a:t>AGENDA – BVI Services Organization</a:t>
            </a:r>
          </a:p>
        </p:txBody>
      </p:sp>
      <p:graphicFrame>
        <p:nvGraphicFramePr>
          <p:cNvPr id="3" name="Content Placeholder 2">
            <a:extLst>
              <a:ext uri="{FF2B5EF4-FFF2-40B4-BE49-F238E27FC236}">
                <a16:creationId xmlns:a16="http://schemas.microsoft.com/office/drawing/2014/main" id="{91C6C14A-A615-E260-57AE-1B4FE564533E}"/>
              </a:ext>
            </a:extLst>
          </p:cNvPr>
          <p:cNvGraphicFramePr>
            <a:graphicFrameLocks noGrp="1"/>
          </p:cNvGraphicFramePr>
          <p:nvPr>
            <p:ph idx="1"/>
            <p:extLst>
              <p:ext uri="{D42A27DB-BD31-4B8C-83A1-F6EECF244321}">
                <p14:modId xmlns:p14="http://schemas.microsoft.com/office/powerpoint/2010/main" val="4029633685"/>
              </p:ext>
            </p:extLst>
          </p:nvPr>
        </p:nvGraphicFramePr>
        <p:xfrm>
          <a:off x="933500" y="1487157"/>
          <a:ext cx="10325000" cy="5044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54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DEE95343-0725-D38D-EB42-DFAC4379DF80}"/>
              </a:ext>
            </a:extLst>
          </p:cNvPr>
          <p:cNvPicPr>
            <a:picLocks noGrp="1" noChangeAspect="1"/>
          </p:cNvPicPr>
          <p:nvPr>
            <p:ph idx="1"/>
          </p:nvPr>
        </p:nvPicPr>
        <p:blipFill>
          <a:blip r:embed="rId2"/>
          <a:stretch>
            <a:fillRect/>
          </a:stretch>
        </p:blipFill>
        <p:spPr>
          <a:xfrm>
            <a:off x="1195716" y="1438927"/>
            <a:ext cx="3828459" cy="4985261"/>
          </a:xfrm>
        </p:spPr>
      </p:pic>
      <p:pic>
        <p:nvPicPr>
          <p:cNvPr id="5" name="Picture 4">
            <a:extLst>
              <a:ext uri="{FF2B5EF4-FFF2-40B4-BE49-F238E27FC236}">
                <a16:creationId xmlns:a16="http://schemas.microsoft.com/office/drawing/2014/main" id="{4DB21100-5059-D04F-E5C7-A49C4157BFDE}"/>
              </a:ext>
            </a:extLst>
          </p:cNvPr>
          <p:cNvPicPr>
            <a:picLocks noChangeAspect="1"/>
          </p:cNvPicPr>
          <p:nvPr/>
        </p:nvPicPr>
        <p:blipFill>
          <a:blip r:embed="rId3"/>
          <a:stretch>
            <a:fillRect/>
          </a:stretch>
        </p:blipFill>
        <p:spPr>
          <a:xfrm>
            <a:off x="691079" y="725951"/>
            <a:ext cx="6878010" cy="533474"/>
          </a:xfrm>
          <a:prstGeom prst="rect">
            <a:avLst/>
          </a:prstGeom>
        </p:spPr>
      </p:pic>
      <p:sp>
        <p:nvSpPr>
          <p:cNvPr id="10" name="TextBox 9">
            <a:extLst>
              <a:ext uri="{FF2B5EF4-FFF2-40B4-BE49-F238E27FC236}">
                <a16:creationId xmlns:a16="http://schemas.microsoft.com/office/drawing/2014/main" id="{D442725C-6FA7-453B-057E-12E76C3DDFBE}"/>
              </a:ext>
            </a:extLst>
          </p:cNvPr>
          <p:cNvSpPr txBox="1"/>
          <p:nvPr/>
        </p:nvSpPr>
        <p:spPr>
          <a:xfrm>
            <a:off x="5335674" y="1318351"/>
            <a:ext cx="6320413" cy="5016758"/>
          </a:xfrm>
          <a:prstGeom prst="rect">
            <a:avLst/>
          </a:prstGeom>
          <a:noFill/>
        </p:spPr>
        <p:txBody>
          <a:bodyPr wrap="square" rtlCol="0">
            <a:spAutoFit/>
          </a:bodyPr>
          <a:lstStyle/>
          <a:p>
            <a:r>
              <a:rPr lang="en-US" sz="3200" b="1" dirty="0">
                <a:solidFill>
                  <a:srgbClr val="7030A0"/>
                </a:solidFill>
              </a:rPr>
              <a:t>Benefits of at-a-glance form</a:t>
            </a:r>
          </a:p>
          <a:p>
            <a:pPr marL="457200" indent="-457200">
              <a:buFont typeface="Wingdings" panose="05000000000000000000" pitchFamily="2" charset="2"/>
              <a:buChar char="q"/>
            </a:pPr>
            <a:r>
              <a:rPr lang="en-US" sz="3200" dirty="0"/>
              <a:t>Place in grab-n-go student folder for meetings</a:t>
            </a:r>
            <a:br>
              <a:rPr lang="en-US" sz="3200" dirty="0"/>
            </a:br>
            <a:endParaRPr lang="en-US" sz="2400" dirty="0"/>
          </a:p>
          <a:p>
            <a:pPr marL="457200" indent="-457200">
              <a:buFont typeface="Wingdings" panose="05000000000000000000" pitchFamily="2" charset="2"/>
              <a:buChar char="q"/>
            </a:pPr>
            <a:r>
              <a:rPr lang="en-US" sz="3200" dirty="0"/>
              <a:t>Ease of review as needed</a:t>
            </a:r>
            <a:br>
              <a:rPr lang="en-US" sz="3200" dirty="0"/>
            </a:br>
            <a:endParaRPr lang="en-US" sz="2400" dirty="0"/>
          </a:p>
          <a:p>
            <a:pPr marL="457200" indent="-457200">
              <a:buFont typeface="Wingdings" panose="05000000000000000000" pitchFamily="2" charset="2"/>
              <a:buChar char="q"/>
            </a:pPr>
            <a:r>
              <a:rPr lang="en-US" sz="3200" dirty="0"/>
              <a:t>Device management</a:t>
            </a:r>
            <a:br>
              <a:rPr lang="en-US" sz="3200" dirty="0"/>
            </a:br>
            <a:endParaRPr lang="en-US" sz="2400" dirty="0"/>
          </a:p>
          <a:p>
            <a:pPr marL="457200" indent="-457200">
              <a:buFont typeface="Wingdings" panose="05000000000000000000" pitchFamily="2" charset="2"/>
              <a:buChar char="q"/>
            </a:pPr>
            <a:r>
              <a:rPr lang="en-US" sz="3200" dirty="0"/>
              <a:t>Goal/Obj. focus prompt</a:t>
            </a:r>
            <a:br>
              <a:rPr lang="en-US" sz="3200" dirty="0"/>
            </a:br>
            <a:r>
              <a:rPr lang="en-US" sz="2400" dirty="0"/>
              <a:t> </a:t>
            </a:r>
          </a:p>
          <a:p>
            <a:pPr marL="457200" indent="-457200">
              <a:buFont typeface="Wingdings" panose="05000000000000000000" pitchFamily="2" charset="2"/>
              <a:buChar char="q"/>
            </a:pPr>
            <a:r>
              <a:rPr lang="en-US" sz="3200" dirty="0"/>
              <a:t>Reminders:  due date, BIP, etc.</a:t>
            </a:r>
          </a:p>
        </p:txBody>
      </p:sp>
    </p:spTree>
    <p:extLst>
      <p:ext uri="{BB962C8B-B14F-4D97-AF65-F5344CB8AC3E}">
        <p14:creationId xmlns:p14="http://schemas.microsoft.com/office/powerpoint/2010/main" val="2239927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5E7EF66-ED75-6011-5500-AC125E56336A}"/>
              </a:ext>
            </a:extLst>
          </p:cNvPr>
          <p:cNvPicPr>
            <a:picLocks noGrp="1" noChangeAspect="1"/>
          </p:cNvPicPr>
          <p:nvPr>
            <p:ph idx="1"/>
          </p:nvPr>
        </p:nvPicPr>
        <p:blipFill>
          <a:blip r:embed="rId2"/>
          <a:stretch>
            <a:fillRect/>
          </a:stretch>
        </p:blipFill>
        <p:spPr>
          <a:xfrm>
            <a:off x="691079" y="1844784"/>
            <a:ext cx="5419188" cy="3999244"/>
          </a:xfrm>
          <a:ln>
            <a:solidFill>
              <a:schemeClr val="tx1"/>
            </a:solidFill>
          </a:ln>
        </p:spPr>
      </p:pic>
      <p:sp>
        <p:nvSpPr>
          <p:cNvPr id="6" name="TextBox 5">
            <a:extLst>
              <a:ext uri="{FF2B5EF4-FFF2-40B4-BE49-F238E27FC236}">
                <a16:creationId xmlns:a16="http://schemas.microsoft.com/office/drawing/2014/main" id="{B9C69B99-2867-E301-13F0-22BE497D169B}"/>
              </a:ext>
            </a:extLst>
          </p:cNvPr>
          <p:cNvSpPr txBox="1"/>
          <p:nvPr/>
        </p:nvSpPr>
        <p:spPr>
          <a:xfrm>
            <a:off x="6228294" y="1639705"/>
            <a:ext cx="5598616" cy="4462760"/>
          </a:xfrm>
          <a:prstGeom prst="rect">
            <a:avLst/>
          </a:prstGeom>
          <a:noFill/>
        </p:spPr>
        <p:txBody>
          <a:bodyPr wrap="square" rtlCol="0">
            <a:spAutoFit/>
          </a:bodyPr>
          <a:lstStyle/>
          <a:p>
            <a:r>
              <a:rPr lang="en-US" sz="3200" b="1" dirty="0">
                <a:solidFill>
                  <a:srgbClr val="7030A0"/>
                </a:solidFill>
              </a:rPr>
              <a:t>Benefits of a vision plan</a:t>
            </a:r>
          </a:p>
          <a:p>
            <a:pPr marL="457200" indent="-457200">
              <a:buFont typeface="Wingdings" panose="05000000000000000000" pitchFamily="2" charset="2"/>
              <a:buChar char="q"/>
            </a:pPr>
            <a:r>
              <a:rPr lang="en-US" sz="3200" dirty="0"/>
              <a:t>Place in grab-n-go folder</a:t>
            </a:r>
            <a:br>
              <a:rPr lang="en-US" sz="3200" dirty="0"/>
            </a:br>
            <a:endParaRPr lang="en-US" sz="2000" dirty="0"/>
          </a:p>
          <a:p>
            <a:pPr marL="457200" indent="-457200">
              <a:buFont typeface="Wingdings" panose="05000000000000000000" pitchFamily="2" charset="2"/>
              <a:buChar char="q"/>
            </a:pPr>
            <a:r>
              <a:rPr lang="en-US" sz="3200" dirty="0"/>
              <a:t>Ease of review as needed</a:t>
            </a:r>
          </a:p>
          <a:p>
            <a:pPr marL="457200" indent="-457200">
              <a:buFont typeface="Wingdings" panose="05000000000000000000" pitchFamily="2" charset="2"/>
              <a:buChar char="q"/>
            </a:pPr>
            <a:endParaRPr lang="en-US" sz="2000" dirty="0"/>
          </a:p>
          <a:p>
            <a:pPr marL="457200" indent="-457200">
              <a:buFont typeface="Wingdings" panose="05000000000000000000" pitchFamily="2" charset="2"/>
              <a:buChar char="q"/>
            </a:pPr>
            <a:r>
              <a:rPr lang="en-US" sz="3200" dirty="0"/>
              <a:t>Reminder of materials, strategies, &amp; modifications</a:t>
            </a:r>
            <a:br>
              <a:rPr lang="en-US" sz="3200" dirty="0"/>
            </a:br>
            <a:r>
              <a:rPr lang="en-US" sz="3200" dirty="0"/>
              <a:t>to be used by all.</a:t>
            </a:r>
            <a:endParaRPr lang="en-US" sz="2400" dirty="0"/>
          </a:p>
          <a:p>
            <a:pPr marL="457200" indent="-457200">
              <a:buFont typeface="Wingdings" panose="05000000000000000000" pitchFamily="2" charset="2"/>
              <a:buChar char="q"/>
            </a:pPr>
            <a:endParaRPr lang="en-US" sz="2000" dirty="0"/>
          </a:p>
          <a:p>
            <a:pPr marL="457200" indent="-457200">
              <a:buFont typeface="Wingdings" panose="05000000000000000000" pitchFamily="2" charset="2"/>
              <a:buChar char="q"/>
            </a:pPr>
            <a:r>
              <a:rPr lang="en-US" sz="3200" dirty="0"/>
              <a:t>Legal benefits (noted next) </a:t>
            </a:r>
          </a:p>
        </p:txBody>
      </p:sp>
      <p:pic>
        <p:nvPicPr>
          <p:cNvPr id="10" name="Picture 9">
            <a:extLst>
              <a:ext uri="{FF2B5EF4-FFF2-40B4-BE49-F238E27FC236}">
                <a16:creationId xmlns:a16="http://schemas.microsoft.com/office/drawing/2014/main" id="{C382A9BE-C1D9-7EC3-6B92-F73ABF22A0B4}"/>
              </a:ext>
            </a:extLst>
          </p:cNvPr>
          <p:cNvPicPr>
            <a:picLocks noChangeAspect="1"/>
          </p:cNvPicPr>
          <p:nvPr/>
        </p:nvPicPr>
        <p:blipFill>
          <a:blip r:embed="rId3"/>
          <a:stretch>
            <a:fillRect/>
          </a:stretch>
        </p:blipFill>
        <p:spPr>
          <a:xfrm>
            <a:off x="691079" y="755535"/>
            <a:ext cx="6811326" cy="581106"/>
          </a:xfrm>
          <a:prstGeom prst="rect">
            <a:avLst/>
          </a:prstGeom>
        </p:spPr>
      </p:pic>
    </p:spTree>
    <p:extLst>
      <p:ext uri="{BB962C8B-B14F-4D97-AF65-F5344CB8AC3E}">
        <p14:creationId xmlns:p14="http://schemas.microsoft.com/office/powerpoint/2010/main" val="2741329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5E7EF66-ED75-6011-5500-AC125E56336A}"/>
              </a:ext>
            </a:extLst>
          </p:cNvPr>
          <p:cNvPicPr>
            <a:picLocks noGrp="1" noChangeAspect="1"/>
          </p:cNvPicPr>
          <p:nvPr>
            <p:ph idx="1"/>
          </p:nvPr>
        </p:nvPicPr>
        <p:blipFill>
          <a:blip r:embed="rId2"/>
          <a:stretch>
            <a:fillRect/>
          </a:stretch>
        </p:blipFill>
        <p:spPr>
          <a:xfrm>
            <a:off x="9452941" y="288673"/>
            <a:ext cx="2047980" cy="1511365"/>
          </a:xfrm>
          <a:ln>
            <a:solidFill>
              <a:schemeClr val="tx1"/>
            </a:solidFill>
          </a:ln>
        </p:spPr>
      </p:pic>
      <p:sp>
        <p:nvSpPr>
          <p:cNvPr id="6" name="TextBox 5">
            <a:extLst>
              <a:ext uri="{FF2B5EF4-FFF2-40B4-BE49-F238E27FC236}">
                <a16:creationId xmlns:a16="http://schemas.microsoft.com/office/drawing/2014/main" id="{B9C69B99-2867-E301-13F0-22BE497D169B}"/>
              </a:ext>
            </a:extLst>
          </p:cNvPr>
          <p:cNvSpPr txBox="1"/>
          <p:nvPr/>
        </p:nvSpPr>
        <p:spPr>
          <a:xfrm>
            <a:off x="691079" y="1306348"/>
            <a:ext cx="10910626" cy="5262979"/>
          </a:xfrm>
          <a:prstGeom prst="rect">
            <a:avLst/>
          </a:prstGeom>
          <a:noFill/>
        </p:spPr>
        <p:txBody>
          <a:bodyPr wrap="square" rtlCol="0">
            <a:spAutoFit/>
          </a:bodyPr>
          <a:lstStyle/>
          <a:p>
            <a:r>
              <a:rPr lang="en-US" sz="2800" dirty="0"/>
              <a:t>The legal benefits are established.</a:t>
            </a:r>
          </a:p>
          <a:p>
            <a:pPr marL="457200" indent="-457200">
              <a:buFont typeface="Arial" panose="020B0604020202020204" pitchFamily="34" charset="0"/>
              <a:buChar char="•"/>
            </a:pPr>
            <a:r>
              <a:rPr lang="en-US" sz="2800" b="1" dirty="0">
                <a:hlinkClick r:id="rId3"/>
              </a:rPr>
              <a:t>2017 US Supreme Court ruling briefing</a:t>
            </a:r>
            <a:r>
              <a:rPr lang="en-US" sz="2800" b="1" dirty="0"/>
              <a:t> on Special Education:  Endrew F.</a:t>
            </a:r>
          </a:p>
          <a:p>
            <a:r>
              <a:rPr lang="en-US" sz="2800" i="1" dirty="0"/>
              <a:t>Given the landmark Rowley case rule from years ago, many schools have argued, and courts have agreed, that all that is in fact required by schools is that the student receive merely </a:t>
            </a:r>
            <a:r>
              <a:rPr lang="en-US" sz="2800" b="1" i="1" dirty="0"/>
              <a:t>some appreciable benefit</a:t>
            </a:r>
            <a:r>
              <a:rPr lang="en-US" sz="2800" i="1" dirty="0"/>
              <a:t> of special education and related services.  But unanimous decision by 2017 US Supreme Court </a:t>
            </a:r>
            <a:r>
              <a:rPr lang="en-US" sz="2800" i="1" u="sng" dirty="0"/>
              <a:t>reversed a lower court’s usage of the “some benefit” formula</a:t>
            </a:r>
            <a:r>
              <a:rPr lang="en-US" sz="2800" i="1" dirty="0"/>
              <a:t>, sends a very powerful message throughout our entire sped system that says </a:t>
            </a:r>
            <a:r>
              <a:rPr lang="en-US" sz="2800" b="1" i="1" dirty="0">
                <a:highlight>
                  <a:srgbClr val="FFFF00"/>
                </a:highlight>
              </a:rPr>
              <a:t>just doing something for students with disabilities is </a:t>
            </a:r>
            <a:r>
              <a:rPr lang="en-US" sz="2800" b="1" i="1" u="sng" dirty="0">
                <a:highlight>
                  <a:srgbClr val="FFFF00"/>
                </a:highlight>
              </a:rPr>
              <a:t>not</a:t>
            </a:r>
            <a:r>
              <a:rPr lang="en-US" sz="2800" b="1" i="1" dirty="0">
                <a:highlight>
                  <a:srgbClr val="FFFF00"/>
                </a:highlight>
              </a:rPr>
              <a:t> </a:t>
            </a:r>
            <a:r>
              <a:rPr lang="en-US" sz="2800" b="1" i="1" u="sng" dirty="0">
                <a:highlight>
                  <a:srgbClr val="FFFF00"/>
                </a:highlight>
              </a:rPr>
              <a:t>nearly</a:t>
            </a:r>
            <a:r>
              <a:rPr lang="en-US" sz="2800" b="1" i="1" dirty="0">
                <a:highlight>
                  <a:srgbClr val="FFFF00"/>
                </a:highlight>
              </a:rPr>
              <a:t> </a:t>
            </a:r>
            <a:r>
              <a:rPr lang="en-US" sz="2800" b="1" i="1" u="sng" dirty="0">
                <a:highlight>
                  <a:srgbClr val="FFFF00"/>
                </a:highlight>
              </a:rPr>
              <a:t>enough</a:t>
            </a:r>
            <a:r>
              <a:rPr lang="en-US" sz="2800" b="1" i="1" dirty="0">
                <a:highlight>
                  <a:srgbClr val="FFFF00"/>
                </a:highlight>
              </a:rPr>
              <a:t>!</a:t>
            </a:r>
          </a:p>
          <a:p>
            <a:r>
              <a:rPr lang="en-US" sz="2800" b="1" i="1" dirty="0"/>
              <a:t>						     </a:t>
            </a:r>
            <a:r>
              <a:rPr lang="en-US" sz="2800" dirty="0"/>
              <a:t>(paraphrased from </a:t>
            </a:r>
            <a:r>
              <a:rPr lang="en-US" sz="2800" b="1" dirty="0">
                <a:hlinkClick r:id="rId3"/>
              </a:rPr>
              <a:t>AFB.ORG</a:t>
            </a:r>
            <a:r>
              <a:rPr lang="en-US" sz="2800" dirty="0"/>
              <a:t>)</a:t>
            </a:r>
          </a:p>
        </p:txBody>
      </p:sp>
      <p:pic>
        <p:nvPicPr>
          <p:cNvPr id="3" name="Picture 2">
            <a:extLst>
              <a:ext uri="{FF2B5EF4-FFF2-40B4-BE49-F238E27FC236}">
                <a16:creationId xmlns:a16="http://schemas.microsoft.com/office/drawing/2014/main" id="{3C8651CF-7EEA-FBBB-0047-74DD47BBED5D}"/>
              </a:ext>
            </a:extLst>
          </p:cNvPr>
          <p:cNvPicPr>
            <a:picLocks noChangeAspect="1"/>
          </p:cNvPicPr>
          <p:nvPr/>
        </p:nvPicPr>
        <p:blipFill>
          <a:blip r:embed="rId4"/>
          <a:stretch>
            <a:fillRect/>
          </a:stretch>
        </p:blipFill>
        <p:spPr>
          <a:xfrm>
            <a:off x="691079" y="696697"/>
            <a:ext cx="6811326" cy="581106"/>
          </a:xfrm>
          <a:prstGeom prst="rect">
            <a:avLst/>
          </a:prstGeom>
        </p:spPr>
      </p:pic>
    </p:spTree>
    <p:extLst>
      <p:ext uri="{BB962C8B-B14F-4D97-AF65-F5344CB8AC3E}">
        <p14:creationId xmlns:p14="http://schemas.microsoft.com/office/powerpoint/2010/main" val="3412203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5E7EF66-ED75-6011-5500-AC125E56336A}"/>
              </a:ext>
            </a:extLst>
          </p:cNvPr>
          <p:cNvPicPr>
            <a:picLocks noGrp="1" noChangeAspect="1"/>
          </p:cNvPicPr>
          <p:nvPr>
            <p:ph idx="1"/>
          </p:nvPr>
        </p:nvPicPr>
        <p:blipFill>
          <a:blip r:embed="rId2"/>
          <a:stretch>
            <a:fillRect/>
          </a:stretch>
        </p:blipFill>
        <p:spPr>
          <a:xfrm>
            <a:off x="9452941" y="231567"/>
            <a:ext cx="2047980" cy="1511365"/>
          </a:xfrm>
          <a:ln>
            <a:solidFill>
              <a:schemeClr val="tx1"/>
            </a:solidFill>
          </a:ln>
        </p:spPr>
      </p:pic>
      <p:sp>
        <p:nvSpPr>
          <p:cNvPr id="6" name="TextBox 5">
            <a:extLst>
              <a:ext uri="{FF2B5EF4-FFF2-40B4-BE49-F238E27FC236}">
                <a16:creationId xmlns:a16="http://schemas.microsoft.com/office/drawing/2014/main" id="{B9C69B99-2867-E301-13F0-22BE497D169B}"/>
              </a:ext>
            </a:extLst>
          </p:cNvPr>
          <p:cNvSpPr txBox="1"/>
          <p:nvPr/>
        </p:nvSpPr>
        <p:spPr>
          <a:xfrm>
            <a:off x="691079" y="1742932"/>
            <a:ext cx="10910626" cy="4708981"/>
          </a:xfrm>
          <a:prstGeom prst="rect">
            <a:avLst/>
          </a:prstGeom>
          <a:noFill/>
        </p:spPr>
        <p:txBody>
          <a:bodyPr wrap="square" rtlCol="0">
            <a:spAutoFit/>
          </a:bodyPr>
          <a:lstStyle/>
          <a:p>
            <a:r>
              <a:rPr lang="en-US" sz="3600" dirty="0">
                <a:latin typeface="Baguet Script" panose="00000500000000000000" pitchFamily="2" charset="0"/>
              </a:rPr>
              <a:t>What do we learn from this 2017 Endrew F. case?</a:t>
            </a:r>
          </a:p>
          <a:p>
            <a:endParaRPr lang="en-US" sz="1200" dirty="0"/>
          </a:p>
          <a:p>
            <a:pPr marL="514350" indent="-514350">
              <a:buFont typeface="+mj-lt"/>
              <a:buAutoNum type="arabicParenR"/>
            </a:pPr>
            <a:r>
              <a:rPr lang="en-US" sz="2800" dirty="0"/>
              <a:t>Focus on the particular child is at the core of the IDEA. </a:t>
            </a:r>
          </a:p>
          <a:p>
            <a:pPr marL="514350" indent="-514350">
              <a:buFont typeface="+mj-lt"/>
              <a:buAutoNum type="arabicParenR"/>
            </a:pPr>
            <a:r>
              <a:rPr lang="en-US" sz="2800" dirty="0"/>
              <a:t>We are, therefore, directed to offer “specially designed” instruction to meet the child’s “unique needs”.</a:t>
            </a:r>
          </a:p>
          <a:p>
            <a:pPr marL="514350" indent="-514350">
              <a:buFont typeface="+mj-lt"/>
              <a:buAutoNum type="arabicParenR"/>
            </a:pPr>
            <a:r>
              <a:rPr lang="en-US" sz="2800" dirty="0"/>
              <a:t>The child’s unique needs are met through an “individualized education program” (IEP).</a:t>
            </a:r>
          </a:p>
          <a:p>
            <a:pPr marL="514350" indent="-514350">
              <a:buFont typeface="+mj-lt"/>
              <a:buAutoNum type="arabicParenR"/>
            </a:pPr>
            <a:r>
              <a:rPr lang="en-US" sz="2800" dirty="0"/>
              <a:t>The essential function of an IEP is to set out a plan for pursuing the child’s academic and functional advancement.</a:t>
            </a:r>
          </a:p>
          <a:p>
            <a:pPr marL="514350" indent="-514350">
              <a:buFont typeface="+mj-lt"/>
              <a:buAutoNum type="arabicParenR"/>
            </a:pPr>
            <a:r>
              <a:rPr lang="en-US" sz="2800" dirty="0"/>
              <a:t>Academic and functional advancement should be appropriate in light of the child’s circumstances.</a:t>
            </a:r>
          </a:p>
        </p:txBody>
      </p:sp>
      <p:pic>
        <p:nvPicPr>
          <p:cNvPr id="3" name="Picture 2">
            <a:extLst>
              <a:ext uri="{FF2B5EF4-FFF2-40B4-BE49-F238E27FC236}">
                <a16:creationId xmlns:a16="http://schemas.microsoft.com/office/drawing/2014/main" id="{3C8651CF-7EEA-FBBB-0047-74DD47BBED5D}"/>
              </a:ext>
            </a:extLst>
          </p:cNvPr>
          <p:cNvPicPr>
            <a:picLocks noChangeAspect="1"/>
          </p:cNvPicPr>
          <p:nvPr/>
        </p:nvPicPr>
        <p:blipFill>
          <a:blip r:embed="rId3"/>
          <a:stretch>
            <a:fillRect/>
          </a:stretch>
        </p:blipFill>
        <p:spPr>
          <a:xfrm>
            <a:off x="691079" y="696697"/>
            <a:ext cx="6811326" cy="581106"/>
          </a:xfrm>
          <a:prstGeom prst="rect">
            <a:avLst/>
          </a:prstGeom>
        </p:spPr>
      </p:pic>
      <mc:AlternateContent xmlns:mc="http://schemas.openxmlformats.org/markup-compatibility/2006">
        <mc:Choice xmlns:p14="http://schemas.microsoft.com/office/powerpoint/2010/main" xmlns:aink="http://schemas.microsoft.com/office/drawing/2016/ink" Requires="p14 aink">
          <p:contentPart p14:bwMode="auto" r:id="rId4">
            <p14:nvContentPartPr>
              <p14:cNvPr id="7" name="Ink 6">
                <a:extLst>
                  <a:ext uri="{FF2B5EF4-FFF2-40B4-BE49-F238E27FC236}">
                    <a16:creationId xmlns:a16="http://schemas.microsoft.com/office/drawing/2014/main" id="{738DD23E-0251-8CD1-EDB0-B3EF8C2EE89B}"/>
                  </a:ext>
                </a:extLst>
              </p14:cNvPr>
              <p14:cNvContentPartPr/>
              <p14:nvPr/>
            </p14:nvContentPartPr>
            <p14:xfrm>
              <a:off x="602268" y="2370746"/>
              <a:ext cx="11315520" cy="4292280"/>
            </p14:xfrm>
          </p:contentPart>
        </mc:Choice>
        <mc:Fallback>
          <p:pic>
            <p:nvPicPr>
              <p:cNvPr id="7" name="Ink 6">
                <a:extLst>
                  <a:ext uri="{FF2B5EF4-FFF2-40B4-BE49-F238E27FC236}">
                    <a16:creationId xmlns:a16="http://schemas.microsoft.com/office/drawing/2014/main" id="{738DD23E-0251-8CD1-EDB0-B3EF8C2EE89B}"/>
                  </a:ext>
                </a:extLst>
              </p:cNvPr>
              <p:cNvPicPr/>
              <p:nvPr/>
            </p:nvPicPr>
            <p:blipFill>
              <a:blip r:embed="rId5"/>
              <a:stretch>
                <a:fillRect/>
              </a:stretch>
            </p:blipFill>
            <p:spPr>
              <a:xfrm>
                <a:off x="539628" y="2307746"/>
                <a:ext cx="11441160" cy="4417920"/>
              </a:xfrm>
              <a:prstGeom prst="rect">
                <a:avLst/>
              </a:prstGeom>
            </p:spPr>
          </p:pic>
        </mc:Fallback>
      </mc:AlternateContent>
    </p:spTree>
    <p:extLst>
      <p:ext uri="{BB962C8B-B14F-4D97-AF65-F5344CB8AC3E}">
        <p14:creationId xmlns:p14="http://schemas.microsoft.com/office/powerpoint/2010/main" val="4286484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5E7EF66-ED75-6011-5500-AC125E56336A}"/>
              </a:ext>
            </a:extLst>
          </p:cNvPr>
          <p:cNvPicPr>
            <a:picLocks noGrp="1" noChangeAspect="1"/>
          </p:cNvPicPr>
          <p:nvPr>
            <p:ph idx="1"/>
          </p:nvPr>
        </p:nvPicPr>
        <p:blipFill>
          <a:blip r:embed="rId2"/>
          <a:stretch>
            <a:fillRect/>
          </a:stretch>
        </p:blipFill>
        <p:spPr>
          <a:xfrm>
            <a:off x="9452941" y="231567"/>
            <a:ext cx="2047980" cy="1511365"/>
          </a:xfrm>
          <a:ln>
            <a:solidFill>
              <a:schemeClr val="tx1"/>
            </a:solidFill>
          </a:ln>
        </p:spPr>
      </p:pic>
      <p:sp>
        <p:nvSpPr>
          <p:cNvPr id="6" name="TextBox 5">
            <a:extLst>
              <a:ext uri="{FF2B5EF4-FFF2-40B4-BE49-F238E27FC236}">
                <a16:creationId xmlns:a16="http://schemas.microsoft.com/office/drawing/2014/main" id="{B9C69B99-2867-E301-13F0-22BE497D169B}"/>
              </a:ext>
            </a:extLst>
          </p:cNvPr>
          <p:cNvSpPr txBox="1"/>
          <p:nvPr/>
        </p:nvSpPr>
        <p:spPr>
          <a:xfrm>
            <a:off x="691079" y="1742932"/>
            <a:ext cx="10910626" cy="2923877"/>
          </a:xfrm>
          <a:prstGeom prst="rect">
            <a:avLst/>
          </a:prstGeom>
          <a:noFill/>
        </p:spPr>
        <p:txBody>
          <a:bodyPr wrap="square" rtlCol="0">
            <a:spAutoFit/>
          </a:bodyPr>
          <a:lstStyle/>
          <a:p>
            <a:r>
              <a:rPr lang="en-US" sz="3600" dirty="0">
                <a:latin typeface="Baguet Script" panose="00000500000000000000" pitchFamily="2" charset="0"/>
              </a:rPr>
              <a:t>How is this accomplished for a student with CVI?</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pPr algn="ctr"/>
            <a:r>
              <a:rPr lang="en-US" sz="4000" dirty="0">
                <a:solidFill>
                  <a:srgbClr val="0070C0"/>
                </a:solidFill>
              </a:rPr>
              <a:t>Vision Plan for Student with CVI</a:t>
            </a:r>
          </a:p>
        </p:txBody>
      </p:sp>
      <p:pic>
        <p:nvPicPr>
          <p:cNvPr id="3" name="Picture 2">
            <a:extLst>
              <a:ext uri="{FF2B5EF4-FFF2-40B4-BE49-F238E27FC236}">
                <a16:creationId xmlns:a16="http://schemas.microsoft.com/office/drawing/2014/main" id="{3C8651CF-7EEA-FBBB-0047-74DD47BBED5D}"/>
              </a:ext>
            </a:extLst>
          </p:cNvPr>
          <p:cNvPicPr>
            <a:picLocks noChangeAspect="1"/>
          </p:cNvPicPr>
          <p:nvPr/>
        </p:nvPicPr>
        <p:blipFill>
          <a:blip r:embed="rId3"/>
          <a:stretch>
            <a:fillRect/>
          </a:stretch>
        </p:blipFill>
        <p:spPr>
          <a:xfrm>
            <a:off x="691079" y="696697"/>
            <a:ext cx="6811326" cy="581106"/>
          </a:xfrm>
          <a:prstGeom prst="rect">
            <a:avLst/>
          </a:prstGeom>
        </p:spPr>
      </p:pic>
      <mc:AlternateContent xmlns:mc="http://schemas.openxmlformats.org/markup-compatibility/2006">
        <mc:Choice xmlns:p14="http://schemas.microsoft.com/office/powerpoint/2010/main" xmlns:aink="http://schemas.microsoft.com/office/drawing/2016/ink" Requires="p14 aink">
          <p:contentPart p14:bwMode="auto" r:id="rId4">
            <p14:nvContentPartPr>
              <p14:cNvPr id="7" name="Ink 6">
                <a:extLst>
                  <a:ext uri="{FF2B5EF4-FFF2-40B4-BE49-F238E27FC236}">
                    <a16:creationId xmlns:a16="http://schemas.microsoft.com/office/drawing/2014/main" id="{738DD23E-0251-8CD1-EDB0-B3EF8C2EE89B}"/>
                  </a:ext>
                </a:extLst>
              </p14:cNvPr>
              <p14:cNvContentPartPr/>
              <p14:nvPr/>
            </p14:nvContentPartPr>
            <p14:xfrm>
              <a:off x="1879042" y="3428999"/>
              <a:ext cx="8571244" cy="1786095"/>
            </p14:xfrm>
          </p:contentPart>
        </mc:Choice>
        <mc:Fallback>
          <p:pic>
            <p:nvPicPr>
              <p:cNvPr id="7" name="Ink 6">
                <a:extLst>
                  <a:ext uri="{FF2B5EF4-FFF2-40B4-BE49-F238E27FC236}">
                    <a16:creationId xmlns:a16="http://schemas.microsoft.com/office/drawing/2014/main" id="{738DD23E-0251-8CD1-EDB0-B3EF8C2EE89B}"/>
                  </a:ext>
                </a:extLst>
              </p:cNvPr>
              <p:cNvPicPr/>
              <p:nvPr/>
            </p:nvPicPr>
            <p:blipFill>
              <a:blip r:embed="rId5"/>
              <a:stretch>
                <a:fillRect/>
              </a:stretch>
            </p:blipFill>
            <p:spPr>
              <a:xfrm>
                <a:off x="1816042" y="3366007"/>
                <a:ext cx="8696884" cy="1911719"/>
              </a:xfrm>
              <a:prstGeom prst="rect">
                <a:avLst/>
              </a:prstGeom>
            </p:spPr>
          </p:pic>
        </mc:Fallback>
      </mc:AlternateContent>
    </p:spTree>
    <p:extLst>
      <p:ext uri="{BB962C8B-B14F-4D97-AF65-F5344CB8AC3E}">
        <p14:creationId xmlns:p14="http://schemas.microsoft.com/office/powerpoint/2010/main" val="1584746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D1EA5AB-A096-B41B-349D-64AD276C366E}"/>
              </a:ext>
            </a:extLst>
          </p:cNvPr>
          <p:cNvSpPr>
            <a:spLocks noGrp="1"/>
          </p:cNvSpPr>
          <p:nvPr>
            <p:ph type="body" idx="1"/>
          </p:nvPr>
        </p:nvSpPr>
        <p:spPr>
          <a:xfrm>
            <a:off x="691078" y="1791409"/>
            <a:ext cx="2484201" cy="540072"/>
          </a:xfrm>
          <a:ln w="38100">
            <a:solidFill>
              <a:schemeClr val="tx1"/>
            </a:solidFill>
          </a:ln>
        </p:spPr>
        <p:txBody>
          <a:bodyPr>
            <a:normAutofit fontScale="92500"/>
          </a:bodyPr>
          <a:lstStyle/>
          <a:p>
            <a:r>
              <a:rPr lang="en-US" b="1" i="0" dirty="0">
                <a:solidFill>
                  <a:srgbClr val="0070C0"/>
                </a:solidFill>
              </a:rPr>
              <a:t>RESOURCES</a:t>
            </a:r>
          </a:p>
        </p:txBody>
      </p:sp>
      <p:sp>
        <p:nvSpPr>
          <p:cNvPr id="3" name="Content Placeholder 2">
            <a:extLst>
              <a:ext uri="{FF2B5EF4-FFF2-40B4-BE49-F238E27FC236}">
                <a16:creationId xmlns:a16="http://schemas.microsoft.com/office/drawing/2014/main" id="{9E4EA5EA-2AC6-6709-285F-932F49E755CC}"/>
              </a:ext>
            </a:extLst>
          </p:cNvPr>
          <p:cNvSpPr>
            <a:spLocks noGrp="1"/>
          </p:cNvSpPr>
          <p:nvPr>
            <p:ph sz="half" idx="2"/>
          </p:nvPr>
        </p:nvSpPr>
        <p:spPr>
          <a:xfrm>
            <a:off x="691078" y="2401817"/>
            <a:ext cx="4614452" cy="3826101"/>
          </a:xfrm>
          <a:ln w="38100">
            <a:solidFill>
              <a:schemeClr val="tx1"/>
            </a:solidFill>
          </a:ln>
        </p:spPr>
        <p:txBody>
          <a:bodyPr>
            <a:normAutofit lnSpcReduction="10000"/>
          </a:bodyPr>
          <a:lstStyle/>
          <a:p>
            <a:pPr lvl="1"/>
            <a:r>
              <a:rPr lang="en-US" sz="2600" dirty="0">
                <a:hlinkClick r:id="rId2"/>
              </a:rPr>
              <a:t>TEKS Resource System</a:t>
            </a:r>
            <a:endParaRPr lang="en-US" sz="2600" dirty="0"/>
          </a:p>
          <a:p>
            <a:pPr lvl="1"/>
            <a:r>
              <a:rPr lang="en-US" sz="2600" dirty="0"/>
              <a:t>Grade Level &amp;  Functional Level Graphic (next slide)</a:t>
            </a:r>
          </a:p>
          <a:p>
            <a:pPr lvl="1"/>
            <a:r>
              <a:rPr lang="en-US" sz="2600" dirty="0"/>
              <a:t>TEKS </a:t>
            </a:r>
            <a:r>
              <a:rPr lang="en-US" sz="2600" dirty="0">
                <a:hlinkClick r:id="rId3"/>
              </a:rPr>
              <a:t>Vertical Alignment Documents</a:t>
            </a:r>
            <a:r>
              <a:rPr lang="en-US" sz="2600" dirty="0"/>
              <a:t> &amp; </a:t>
            </a:r>
            <a:r>
              <a:rPr lang="en-US" sz="2600" dirty="0">
                <a:hlinkClick r:id="rId4"/>
              </a:rPr>
              <a:t>Framework</a:t>
            </a:r>
            <a:endParaRPr lang="en-US" sz="2600" dirty="0"/>
          </a:p>
          <a:p>
            <a:pPr lvl="1"/>
            <a:r>
              <a:rPr lang="en-US" sz="2600" dirty="0">
                <a:hlinkClick r:id="rId5"/>
              </a:rPr>
              <a:t>Birth to Grade 2 Vertical Alignments</a:t>
            </a:r>
            <a:endParaRPr lang="en-US" sz="2600" dirty="0"/>
          </a:p>
          <a:p>
            <a:pPr lvl="1"/>
            <a:r>
              <a:rPr lang="en-US" sz="2600" dirty="0">
                <a:hlinkClick r:id="rId6"/>
              </a:rPr>
              <a:t>Active Learning </a:t>
            </a:r>
            <a:endParaRPr lang="en-US" sz="2600" dirty="0"/>
          </a:p>
          <a:p>
            <a:pPr lvl="1"/>
            <a:endParaRPr lang="en-US" sz="2600" dirty="0"/>
          </a:p>
        </p:txBody>
      </p:sp>
      <p:sp>
        <p:nvSpPr>
          <p:cNvPr id="6" name="Text Placeholder 5">
            <a:extLst>
              <a:ext uri="{FF2B5EF4-FFF2-40B4-BE49-F238E27FC236}">
                <a16:creationId xmlns:a16="http://schemas.microsoft.com/office/drawing/2014/main" id="{0D5B7051-4FCF-4FE9-231E-37C47B3504D1}"/>
              </a:ext>
            </a:extLst>
          </p:cNvPr>
          <p:cNvSpPr>
            <a:spLocks noGrp="1"/>
          </p:cNvSpPr>
          <p:nvPr>
            <p:ph type="body" sz="quarter" idx="3"/>
          </p:nvPr>
        </p:nvSpPr>
        <p:spPr>
          <a:xfrm>
            <a:off x="5566784" y="1791409"/>
            <a:ext cx="5506499" cy="540072"/>
          </a:xfrm>
          <a:ln w="38100">
            <a:solidFill>
              <a:schemeClr val="tx1"/>
            </a:solidFill>
          </a:ln>
        </p:spPr>
        <p:txBody>
          <a:bodyPr>
            <a:normAutofit fontScale="92500"/>
          </a:bodyPr>
          <a:lstStyle/>
          <a:p>
            <a:r>
              <a:rPr lang="en-US" b="1" i="0" dirty="0">
                <a:solidFill>
                  <a:srgbClr val="0070C0"/>
                </a:solidFill>
              </a:rPr>
              <a:t>BENEFITS OF INSTRUCTIONAL PLANNING</a:t>
            </a:r>
          </a:p>
        </p:txBody>
      </p:sp>
      <p:sp>
        <p:nvSpPr>
          <p:cNvPr id="7" name="Content Placeholder 6">
            <a:extLst>
              <a:ext uri="{FF2B5EF4-FFF2-40B4-BE49-F238E27FC236}">
                <a16:creationId xmlns:a16="http://schemas.microsoft.com/office/drawing/2014/main" id="{4A5FBB61-13A1-D278-D497-58C9369A17A2}"/>
              </a:ext>
            </a:extLst>
          </p:cNvPr>
          <p:cNvSpPr>
            <a:spLocks noGrp="1"/>
          </p:cNvSpPr>
          <p:nvPr>
            <p:ph sz="quarter" idx="4"/>
          </p:nvPr>
        </p:nvSpPr>
        <p:spPr>
          <a:xfrm>
            <a:off x="5566786" y="2401818"/>
            <a:ext cx="5506497" cy="3826100"/>
          </a:xfrm>
          <a:ln w="38100">
            <a:solidFill>
              <a:schemeClr val="tx1"/>
            </a:solidFill>
          </a:ln>
        </p:spPr>
        <p:txBody>
          <a:bodyPr>
            <a:normAutofit lnSpcReduction="10000"/>
          </a:bodyPr>
          <a:lstStyle/>
          <a:p>
            <a:endParaRPr lang="en-US" sz="2800" dirty="0"/>
          </a:p>
        </p:txBody>
      </p:sp>
      <p:pic>
        <p:nvPicPr>
          <p:cNvPr id="4" name="Picture 3">
            <a:extLst>
              <a:ext uri="{FF2B5EF4-FFF2-40B4-BE49-F238E27FC236}">
                <a16:creationId xmlns:a16="http://schemas.microsoft.com/office/drawing/2014/main" id="{89FB11CD-FC79-F514-A856-422643B4507C}"/>
              </a:ext>
            </a:extLst>
          </p:cNvPr>
          <p:cNvPicPr>
            <a:picLocks noChangeAspect="1"/>
          </p:cNvPicPr>
          <p:nvPr/>
        </p:nvPicPr>
        <p:blipFill>
          <a:blip r:embed="rId7"/>
          <a:stretch>
            <a:fillRect/>
          </a:stretch>
        </p:blipFill>
        <p:spPr>
          <a:xfrm>
            <a:off x="691079" y="700417"/>
            <a:ext cx="6830378" cy="533474"/>
          </a:xfrm>
          <a:prstGeom prst="rect">
            <a:avLst/>
          </a:prstGeom>
        </p:spPr>
      </p:pic>
    </p:spTree>
    <p:extLst>
      <p:ext uri="{BB962C8B-B14F-4D97-AF65-F5344CB8AC3E}">
        <p14:creationId xmlns:p14="http://schemas.microsoft.com/office/powerpoint/2010/main" val="4185373183"/>
      </p:ext>
    </p:extLst>
  </p:cSld>
  <p:clrMapOvr>
    <a:masterClrMapping/>
  </p:clrMapOvr>
</p:sld>
</file>

<file path=ppt/theme/theme1.xml><?xml version="1.0" encoding="utf-8"?>
<a:theme xmlns:a="http://schemas.openxmlformats.org/drawingml/2006/main" name="CosineVTI">
  <a:themeElements>
    <a:clrScheme name="AnalogousFromDarkSeedLeftStep">
      <a:dk1>
        <a:srgbClr val="000000"/>
      </a:dk1>
      <a:lt1>
        <a:srgbClr val="FFFFFF"/>
      </a:lt1>
      <a:dk2>
        <a:srgbClr val="241B2F"/>
      </a:dk2>
      <a:lt2>
        <a:srgbClr val="F0F3F1"/>
      </a:lt2>
      <a:accent1>
        <a:srgbClr val="E729AF"/>
      </a:accent1>
      <a:accent2>
        <a:srgbClr val="BD17D5"/>
      </a:accent2>
      <a:accent3>
        <a:srgbClr val="8029E7"/>
      </a:accent3>
      <a:accent4>
        <a:srgbClr val="362FD9"/>
      </a:accent4>
      <a:accent5>
        <a:srgbClr val="2970E7"/>
      </a:accent5>
      <a:accent6>
        <a:srgbClr val="17ADD5"/>
      </a:accent6>
      <a:hlink>
        <a:srgbClr val="3F5ABF"/>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docProps/app.xml><?xml version="1.0" encoding="utf-8"?>
<Properties xmlns="http://schemas.openxmlformats.org/officeDocument/2006/extended-properties" xmlns:vt="http://schemas.openxmlformats.org/officeDocument/2006/docPropsVTypes">
  <TotalTime>4878</TotalTime>
  <Words>408</Words>
  <Application>Microsoft Office PowerPoint</Application>
  <PresentationFormat>Widescreen</PresentationFormat>
  <Paragraphs>56</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Baguet Script</vt:lpstr>
      <vt:lpstr>Bahnschrift Light SemiCondensed</vt:lpstr>
      <vt:lpstr>Bradley Hand ITC</vt:lpstr>
      <vt:lpstr>Grandview</vt:lpstr>
      <vt:lpstr>Wingdings</vt:lpstr>
      <vt:lpstr>CosineVTI</vt:lpstr>
      <vt:lpstr>BVI Services Management</vt:lpstr>
      <vt:lpstr>PowerPoint Presentation</vt:lpstr>
      <vt:lpstr>AGENDA – BVI Services Organization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BVI Services Management</dc:title>
  <dc:creator>Deanne Goen</dc:creator>
  <cp:lastModifiedBy>Deanne Goen</cp:lastModifiedBy>
  <cp:revision>1</cp:revision>
  <cp:lastPrinted>2023-04-10T18:44:18Z</cp:lastPrinted>
  <dcterms:created xsi:type="dcterms:W3CDTF">2023-04-04T19:18:12Z</dcterms:created>
  <dcterms:modified xsi:type="dcterms:W3CDTF">2023-04-13T22:13:41Z</dcterms:modified>
</cp:coreProperties>
</file>